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954" r:id="rId4"/>
  </p:sldMasterIdLst>
  <p:notesMasterIdLst>
    <p:notesMasterId r:id="rId32"/>
  </p:notesMasterIdLst>
  <p:handoutMasterIdLst>
    <p:handoutMasterId r:id="rId33"/>
  </p:handoutMasterIdLst>
  <p:sldIdLst>
    <p:sldId id="314" r:id="rId5"/>
    <p:sldId id="380" r:id="rId6"/>
    <p:sldId id="387" r:id="rId7"/>
    <p:sldId id="391" r:id="rId8"/>
    <p:sldId id="413" r:id="rId9"/>
    <p:sldId id="389" r:id="rId10"/>
    <p:sldId id="421" r:id="rId11"/>
    <p:sldId id="422" r:id="rId12"/>
    <p:sldId id="419" r:id="rId13"/>
    <p:sldId id="417" r:id="rId14"/>
    <p:sldId id="415" r:id="rId15"/>
    <p:sldId id="394" r:id="rId16"/>
    <p:sldId id="393" r:id="rId17"/>
    <p:sldId id="408" r:id="rId18"/>
    <p:sldId id="409" r:id="rId19"/>
    <p:sldId id="410" r:id="rId20"/>
    <p:sldId id="411" r:id="rId21"/>
    <p:sldId id="412" r:id="rId22"/>
    <p:sldId id="395" r:id="rId23"/>
    <p:sldId id="397" r:id="rId24"/>
    <p:sldId id="398" r:id="rId25"/>
    <p:sldId id="418" r:id="rId26"/>
    <p:sldId id="400" r:id="rId27"/>
    <p:sldId id="420" r:id="rId28"/>
    <p:sldId id="316" r:id="rId29"/>
    <p:sldId id="423" r:id="rId30"/>
    <p:sldId id="399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947649C-2D90-8CF6-D23D-7281C2DCCDFF}" name="Konstantinos Sofos" initials="KS" userId="S::k.sofos@epsilon-singularlogic.eu::5be267db-40b6-4e94-bce7-a49b90b868e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EEE"/>
    <a:srgbClr val="87175F"/>
    <a:srgbClr val="EEC621"/>
    <a:srgbClr val="E58C09"/>
    <a:srgbClr val="43467B"/>
    <a:srgbClr val="AEA422"/>
    <a:srgbClr val="F69E1D"/>
    <a:srgbClr val="E19E6B"/>
    <a:srgbClr val="75503A"/>
    <a:srgbClr val="DDB6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DBED569-4797-4DF1-A0F4-6AAB3CD982D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10" autoAdjust="0"/>
    <p:restoredTop sz="89467" autoAdjust="0"/>
  </p:normalViewPr>
  <p:slideViewPr>
    <p:cSldViewPr>
      <p:cViewPr>
        <p:scale>
          <a:sx n="100" d="100"/>
          <a:sy n="100" d="100"/>
        </p:scale>
        <p:origin x="924" y="60"/>
      </p:cViewPr>
      <p:guideLst/>
    </p:cSldViewPr>
  </p:slideViewPr>
  <p:outlineViewPr>
    <p:cViewPr>
      <p:scale>
        <a:sx n="33" d="100"/>
        <a:sy n="33" d="100"/>
      </p:scale>
      <p:origin x="0" y="-2082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0" d="100"/>
          <a:sy n="60" d="100"/>
        </p:scale>
        <p:origin x="3187" y="3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38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464472-DAE5-4012-9A5A-CB432293B44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Tw Cen MT" panose="020B0602020104020603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6DB41-0314-4E22-8F5A-547FA67B06A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233E32-5603-440A-ACDD-7442C88C5FED}" type="datetimeFigureOut">
              <a:rPr lang="en-US" smtClean="0">
                <a:latin typeface="Tw Cen MT" panose="020B0602020104020603" pitchFamily="34" charset="0"/>
              </a:rPr>
              <a:t>2/7/2023</a:t>
            </a:fld>
            <a:endParaRPr lang="en-US" dirty="0">
              <a:latin typeface="Tw Cen MT" panose="020B0602020104020603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63188E-D235-4A3B-823C-E0E10F336CC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Tw Cen MT" panose="020B0602020104020603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D3A68C-A1CC-4704-8503-01E13B0AED6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BB1589-0F8A-400D-AEF4-57688446A2F5}" type="slidenum">
              <a:rPr lang="en-US" smtClean="0">
                <a:latin typeface="Tw Cen MT" panose="020B0602020104020603" pitchFamily="34" charset="0"/>
              </a:rPr>
              <a:t>‹#›</a:t>
            </a:fld>
            <a:endParaRPr lang="en-US" dirty="0"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19105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Tw Cen MT" panose="020B0602020104020603" pitchFamily="34" charset="0"/>
              </a:defRPr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Tw Cen MT" panose="020B0602020104020603" pitchFamily="34" charset="0"/>
              </a:defRPr>
            </a:lvl1pPr>
          </a:lstStyle>
          <a:p>
            <a:fld id="{AF4A386A-BFE4-4655-9801-CBB04655F27A}" type="datetimeFigureOut">
              <a:rPr lang="en-US" noProof="0" smtClean="0"/>
              <a:pPr/>
              <a:t>2/7/2023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Tw Cen MT" panose="020B0602020104020603" pitchFamily="34" charset="0"/>
              </a:defRPr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Tw Cen MT" panose="020B0602020104020603" pitchFamily="34" charset="0"/>
              </a:defRPr>
            </a:lvl1pPr>
          </a:lstStyle>
          <a:p>
            <a:fld id="{DAE5FABD-26C8-4F74-B1E3-45BC91BC9D7B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7753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802291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573198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850379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Τι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είν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αι το commit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Είν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αι ένα στιγμιότυπο του project μαζί με έξτρα πληροφορίες όπως η ημ/νία, ο commiter, ένα μήνυνα περιγραφής των αλλαγών καθώς επίσης και ένα αναγνωριστικό hash code.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Με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 α</a:t>
            </a:r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υτές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τις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 π</a:t>
            </a:r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ληροφορίες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 κατα</a:t>
            </a:r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γράφετ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αι η ιστορικότητα του project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247072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827640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14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86401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15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342191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16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723085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17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234578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18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647675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19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271498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Δημιουργήθηκε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το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 2005 από </a:t>
            </a:r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τον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 μπαμπά </a:t>
            </a:r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του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 Linux (Linus Torvalds)</a:t>
            </a:r>
            <a:endParaRPr lang="el-GR" sz="1800" dirty="0">
              <a:effectLst/>
              <a:latin typeface="Helvetica Neue"/>
              <a:ea typeface="Times New Roman" panose="02020603050405020304" pitchFamily="18" charset="0"/>
            </a:endParaRPr>
          </a:p>
          <a:p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Απ</a:t>
            </a:r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οτελεί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το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κυρί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αρχο distributed version control software</a:t>
            </a:r>
            <a:endParaRPr lang="el-GR" sz="1800" dirty="0">
              <a:effectLst/>
              <a:latin typeface="Helvetica Neue"/>
              <a:ea typeface="Times New Roman" panose="02020603050405020304" pitchFamily="18" charset="0"/>
            </a:endParaRPr>
          </a:p>
          <a:p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Έχει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 π</a:t>
            </a:r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ολλά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 π</a:t>
            </a:r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λεονεκτήμ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ατα. </a:t>
            </a:r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Είν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αι fast free cross-platform και open source</a:t>
            </a: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430576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Ωρ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αία φτιάξαμε πολλαπλά branches. </a:t>
            </a:r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Χρειάζετ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αι ένας τρόπος να περάσουμε τις αλλαγές από ένα branch σε ένα άλλο.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Η </a:t>
            </a:r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δι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αδικασία της ενοποίησης αυτής, ονομάζεται merge.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Σε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 α</a:t>
            </a:r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υτή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την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ενέργει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α το git, θα “προσπαθήσει” να ενώσει τις αλλαγές στα αρχεία από τα 2 branches.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Υπα</a:t>
            </a:r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ρχει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όμως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 η π</a:t>
            </a:r>
            <a:r>
              <a:rPr lang="en-US" sz="1800" dirty="0" err="1">
                <a:effectLst/>
                <a:latin typeface="Helvetica Neue"/>
                <a:ea typeface="Times New Roman" panose="02020603050405020304" pitchFamily="18" charset="0"/>
              </a:rPr>
              <a:t>ερί</a:t>
            </a:r>
            <a:r>
              <a:rPr lang="en-US" sz="1800" dirty="0">
                <a:effectLst/>
                <a:latin typeface="Helvetica Neue"/>
                <a:ea typeface="Times New Roman" panose="02020603050405020304" pitchFamily="18" charset="0"/>
              </a:rPr>
              <a:t>πτωση να προκληθούν conflicts.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20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639612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21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692469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22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624731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23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1981833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24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241495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8846040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26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5033444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27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4980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l-GR" b="0" dirty="0">
                <a:solidFill>
                  <a:srgbClr val="D4D4D4"/>
                </a:solidFill>
                <a:effectLst/>
                <a:latin typeface=" Fira Code"/>
              </a:rPr>
              <a:t>Οι αλγόριθμοι που χρησιμοποιεί για να κάνει το </a:t>
            </a:r>
            <a:r>
              <a:rPr lang="en-US" b="0" dirty="0">
                <a:solidFill>
                  <a:srgbClr val="D4D4D4"/>
                </a:solidFill>
                <a:effectLst/>
                <a:latin typeface=" Fira Code"/>
              </a:rPr>
              <a:t>file diffing </a:t>
            </a:r>
            <a:r>
              <a:rPr lang="el-GR" b="0" dirty="0">
                <a:solidFill>
                  <a:srgbClr val="D4D4D4"/>
                </a:solidFill>
                <a:effectLst/>
                <a:latin typeface=" Fira Code"/>
              </a:rPr>
              <a:t>είναι πολύ γρήγοροι.</a:t>
            </a: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l-GR" b="0" dirty="0">
                <a:solidFill>
                  <a:srgbClr val="D4D4D4"/>
                </a:solidFill>
                <a:effectLst/>
                <a:latin typeface=" Fira Code"/>
              </a:rPr>
              <a:t>Η δημιουργία </a:t>
            </a:r>
            <a:r>
              <a:rPr lang="en-US" b="0" dirty="0">
                <a:solidFill>
                  <a:srgbClr val="D4D4D4"/>
                </a:solidFill>
                <a:effectLst/>
                <a:latin typeface=" Fira Code"/>
              </a:rPr>
              <a:t>branches </a:t>
            </a:r>
            <a:r>
              <a:rPr lang="el-GR" b="0" dirty="0">
                <a:solidFill>
                  <a:srgbClr val="D4D4D4"/>
                </a:solidFill>
                <a:effectLst/>
                <a:latin typeface=" Fira Code"/>
              </a:rPr>
              <a:t>είναι εξαιρετικά γρήγορη / φτηνή (</a:t>
            </a:r>
            <a:r>
              <a:rPr lang="en-US" b="0" dirty="0">
                <a:solidFill>
                  <a:srgbClr val="D4D4D4"/>
                </a:solidFill>
                <a:effectLst/>
                <a:latin typeface=" Fira Code"/>
              </a:rPr>
              <a:t>Pointers to commits</a:t>
            </a:r>
            <a:r>
              <a:rPr lang="el-GR" b="0" dirty="0">
                <a:solidFill>
                  <a:srgbClr val="D4D4D4"/>
                </a:solidFill>
                <a:effectLst/>
                <a:latin typeface=" Fira Code"/>
              </a:rPr>
              <a:t>, </a:t>
            </a:r>
            <a:r>
              <a:rPr lang="en-US" b="0" dirty="0">
                <a:solidFill>
                  <a:srgbClr val="D4D4D4"/>
                </a:solidFill>
                <a:effectLst/>
                <a:latin typeface=" Fira Code"/>
              </a:rPr>
              <a:t>not full source copy)</a:t>
            </a:r>
            <a:endParaRPr lang="el-GR" b="0" dirty="0">
              <a:solidFill>
                <a:srgbClr val="D4D4D4"/>
              </a:solidFill>
              <a:effectLst/>
              <a:latin typeface=" Fira Cod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l-GR" b="0" dirty="0">
              <a:solidFill>
                <a:srgbClr val="D4D4D4"/>
              </a:solidFill>
              <a:effectLst/>
              <a:latin typeface=" Fira Cod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D4D4D4"/>
                </a:solidFill>
                <a:effectLst/>
                <a:latin typeface=" Fira Code"/>
              </a:rPr>
              <a:t>Merge: </a:t>
            </a:r>
            <a:r>
              <a:rPr lang="el-GR" b="0" dirty="0">
                <a:solidFill>
                  <a:srgbClr val="D4D4D4"/>
                </a:solidFill>
                <a:effectLst/>
                <a:latin typeface=" Fira Code"/>
              </a:rPr>
              <a:t>Η διαδικασία της μεταφοράς αλλαγών μεταξύ δύο </a:t>
            </a:r>
            <a:r>
              <a:rPr lang="en-US" b="0" dirty="0">
                <a:solidFill>
                  <a:srgbClr val="D4D4D4"/>
                </a:solidFill>
                <a:effectLst/>
                <a:latin typeface=" Fira Code"/>
              </a:rPr>
              <a:t>branches</a:t>
            </a:r>
            <a:endParaRPr lang="el-GR" b="0" dirty="0">
              <a:solidFill>
                <a:srgbClr val="D4D4D4"/>
              </a:solidFill>
              <a:effectLst/>
              <a:latin typeface=" Fira Cod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l-GR" b="0" dirty="0">
              <a:solidFill>
                <a:srgbClr val="D4D4D4"/>
              </a:solidFill>
              <a:effectLst/>
              <a:latin typeface=" Fira Cod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l-GR" b="0" dirty="0">
                <a:solidFill>
                  <a:srgbClr val="D4D4D4"/>
                </a:solidFill>
                <a:effectLst/>
                <a:latin typeface=" Fira Code"/>
              </a:rPr>
              <a:t>Αποτελεσματικοί αλγόριθμοι στη διαχείριση των </a:t>
            </a:r>
            <a:r>
              <a:rPr lang="en-US" b="0" dirty="0">
                <a:solidFill>
                  <a:srgbClr val="D4D4D4"/>
                </a:solidFill>
                <a:effectLst/>
                <a:latin typeface=" Fira Code"/>
              </a:rPr>
              <a:t>conflicts</a:t>
            </a:r>
            <a:r>
              <a:rPr lang="el-GR" b="0" dirty="0">
                <a:solidFill>
                  <a:srgbClr val="D4D4D4"/>
                </a:solidFill>
                <a:effectLst/>
                <a:latin typeface=" Fira Code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l-GR" b="0" dirty="0">
                <a:solidFill>
                  <a:srgbClr val="D4D4D4"/>
                </a:solidFill>
                <a:effectLst/>
                <a:latin typeface=" Fira Code"/>
              </a:rPr>
              <a:t>Εύκολη διαδικασία επίλυσης τους</a:t>
            </a: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l-GR" b="0" dirty="0">
                <a:solidFill>
                  <a:srgbClr val="D4D4D4"/>
                </a:solidFill>
                <a:effectLst/>
                <a:latin typeface=" Fira Code"/>
              </a:rPr>
              <a:t>Ευπροσάρμοστο. Προσφέρει διάφορα μοντέλα μη-γραμμικής ανάπτυξης άσχετα με το μέγεθος των </a:t>
            </a:r>
            <a:r>
              <a:rPr lang="en-US" b="0" dirty="0">
                <a:solidFill>
                  <a:srgbClr val="D4D4D4"/>
                </a:solidFill>
                <a:effectLst/>
                <a:latin typeface=" Fira Code"/>
              </a:rPr>
              <a:t>projects.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326966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417174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707535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027622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46648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368771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D4D4D4"/>
              </a:solidFill>
              <a:effectLst/>
              <a:latin typeface=" Fira Cod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80850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DeepYellow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4016877F-9863-4CBC-B4AF-D4764DBA6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81099" y="457200"/>
            <a:ext cx="8128343" cy="6248400"/>
          </a:xfrm>
          <a:custGeom>
            <a:avLst/>
            <a:gdLst>
              <a:gd name="connsiteX0" fmla="*/ 0 w 8128343"/>
              <a:gd name="connsiteY0" fmla="*/ 0 h 6248400"/>
              <a:gd name="connsiteX1" fmla="*/ 8128343 w 8128343"/>
              <a:gd name="connsiteY1" fmla="*/ 0 h 6248400"/>
              <a:gd name="connsiteX2" fmla="*/ 8128343 w 8128343"/>
              <a:gd name="connsiteY2" fmla="*/ 3258609 h 6248400"/>
              <a:gd name="connsiteX3" fmla="*/ 5858354 w 8128343"/>
              <a:gd name="connsiteY3" fmla="*/ 6248400 h 6248400"/>
              <a:gd name="connsiteX4" fmla="*/ 0 w 8128343"/>
              <a:gd name="connsiteY4" fmla="*/ 6248400 h 624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28343" h="6248400">
                <a:moveTo>
                  <a:pt x="0" y="0"/>
                </a:moveTo>
                <a:lnTo>
                  <a:pt x="8128343" y="0"/>
                </a:lnTo>
                <a:lnTo>
                  <a:pt x="8128343" y="3258609"/>
                </a:lnTo>
                <a:lnTo>
                  <a:pt x="5858354" y="6248400"/>
                </a:lnTo>
                <a:lnTo>
                  <a:pt x="0" y="62484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buNone/>
              <a:defRPr lang="en-GB" sz="1800" dirty="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/>
            <a:r>
              <a:rPr lang="en-US" noProof="0"/>
              <a:t>I</a:t>
            </a: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9070D0C4-1F90-4B84-B84E-8285FA0A01B0}"/>
              </a:ext>
            </a:extLst>
          </p:cNvPr>
          <p:cNvSpPr/>
          <p:nvPr userDrawn="1"/>
        </p:nvSpPr>
        <p:spPr>
          <a:xfrm rot="2232448">
            <a:off x="9455741" y="-926244"/>
            <a:ext cx="131438" cy="8710488"/>
          </a:xfrm>
          <a:custGeom>
            <a:avLst/>
            <a:gdLst>
              <a:gd name="connsiteX0" fmla="*/ 0 w 131438"/>
              <a:gd name="connsiteY0" fmla="*/ 99793 h 8710488"/>
              <a:gd name="connsiteX1" fmla="*/ 131438 w 131438"/>
              <a:gd name="connsiteY1" fmla="*/ 0 h 8710488"/>
              <a:gd name="connsiteX2" fmla="*/ 131438 w 131438"/>
              <a:gd name="connsiteY2" fmla="*/ 8610694 h 8710488"/>
              <a:gd name="connsiteX3" fmla="*/ 0 w 131438"/>
              <a:gd name="connsiteY3" fmla="*/ 8710488 h 871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438" h="8710488">
                <a:moveTo>
                  <a:pt x="0" y="99793"/>
                </a:moveTo>
                <a:lnTo>
                  <a:pt x="131438" y="0"/>
                </a:lnTo>
                <a:lnTo>
                  <a:pt x="131438" y="8610694"/>
                </a:lnTo>
                <a:lnTo>
                  <a:pt x="0" y="87104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B8546525-A0E6-4238-93BC-5D43C93A4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232448">
            <a:off x="9332817" y="-941780"/>
            <a:ext cx="172357" cy="8741560"/>
          </a:xfrm>
          <a:custGeom>
            <a:avLst/>
            <a:gdLst>
              <a:gd name="connsiteX0" fmla="*/ 172357 w 172357"/>
              <a:gd name="connsiteY0" fmla="*/ 0 h 8741560"/>
              <a:gd name="connsiteX1" fmla="*/ 172357 w 172357"/>
              <a:gd name="connsiteY1" fmla="*/ 8610698 h 8741560"/>
              <a:gd name="connsiteX2" fmla="*/ 0 w 172357"/>
              <a:gd name="connsiteY2" fmla="*/ 8741560 h 8741560"/>
              <a:gd name="connsiteX3" fmla="*/ 0 w 172357"/>
              <a:gd name="connsiteY3" fmla="*/ 130862 h 874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357" h="8741560">
                <a:moveTo>
                  <a:pt x="172357" y="0"/>
                </a:moveTo>
                <a:lnTo>
                  <a:pt x="172357" y="8610698"/>
                </a:lnTo>
                <a:lnTo>
                  <a:pt x="0" y="8741560"/>
                </a:lnTo>
                <a:lnTo>
                  <a:pt x="0" y="1308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/>
            <a:endParaRPr lang="en-US" noProof="0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90599" y="304800"/>
            <a:ext cx="8128343" cy="6248400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noProof="0"/>
              <a:t>I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8135" y="1219199"/>
            <a:ext cx="7232465" cy="2732439"/>
          </a:xfrm>
        </p:spPr>
        <p:txBody>
          <a:bodyPr anchor="t">
            <a:normAutofit/>
          </a:bodyPr>
          <a:lstStyle>
            <a:lvl1pPr algn="l">
              <a:defRPr lang="en-US" sz="5000" kern="1200" cap="all" spc="100" baseline="0" dirty="0">
                <a:solidFill>
                  <a:srgbClr val="2C2E5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8134" y="4069079"/>
            <a:ext cx="5022666" cy="1463040"/>
          </a:xfrm>
        </p:spPr>
        <p:txBody>
          <a:bodyPr lIns="91440" rIns="9144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905A207-2310-4F94-86E5-13B4CCC35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1562101" y="-114299"/>
            <a:ext cx="304797" cy="533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/>
            <a:endParaRPr lang="en-US" noProof="0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18BFA80-A3BB-4316-BD6E-3E5F6B4D8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013448" y="34960"/>
            <a:ext cx="5178552" cy="6823040"/>
          </a:xfrm>
          <a:custGeom>
            <a:avLst/>
            <a:gdLst>
              <a:gd name="connsiteX0" fmla="*/ 5178552 w 5178552"/>
              <a:gd name="connsiteY0" fmla="*/ 0 h 6823040"/>
              <a:gd name="connsiteX1" fmla="*/ 5178552 w 5178552"/>
              <a:gd name="connsiteY1" fmla="*/ 6823040 h 6823040"/>
              <a:gd name="connsiteX2" fmla="*/ 1752601 w 5178552"/>
              <a:gd name="connsiteY2" fmla="*/ 6823040 h 6823040"/>
              <a:gd name="connsiteX3" fmla="*/ 0 w 5178552"/>
              <a:gd name="connsiteY3" fmla="*/ 6823040 h 682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8552" h="6823040">
                <a:moveTo>
                  <a:pt x="5178552" y="0"/>
                </a:moveTo>
                <a:lnTo>
                  <a:pt x="5178552" y="6823040"/>
                </a:lnTo>
                <a:lnTo>
                  <a:pt x="1752601" y="6823040"/>
                </a:lnTo>
                <a:lnTo>
                  <a:pt x="0" y="682304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625404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0" y="2667000"/>
            <a:ext cx="10288693" cy="3660648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1F422E5-0916-42D9-AC79-50E4FC133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1676400"/>
            <a:ext cx="10837333" cy="424732"/>
          </a:xfrm>
          <a:noFill/>
        </p:spPr>
        <p:txBody>
          <a:bodyPr wrap="square" lIns="91440" rIns="91440">
            <a:spAutoFit/>
          </a:bodyPr>
          <a:lstStyle>
            <a:lvl1pPr marL="0" indent="0">
              <a:buNone/>
              <a:defRPr sz="2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155291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54259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sea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148865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149718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32375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76658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536208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Blue_Triangle patch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05BCA9F-FC20-461D-9118-7EC2AC28D0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75958" y="0"/>
            <a:ext cx="9016043" cy="6858000"/>
          </a:xfrm>
          <a:custGeom>
            <a:avLst/>
            <a:gdLst>
              <a:gd name="connsiteX0" fmla="*/ 5153328 w 9016043"/>
              <a:gd name="connsiteY0" fmla="*/ 0 h 6858000"/>
              <a:gd name="connsiteX1" fmla="*/ 9016043 w 9016043"/>
              <a:gd name="connsiteY1" fmla="*/ 0 h 6858000"/>
              <a:gd name="connsiteX2" fmla="*/ 9016043 w 9016043"/>
              <a:gd name="connsiteY2" fmla="*/ 6858000 h 6858000"/>
              <a:gd name="connsiteX3" fmla="*/ 0 w 9016043"/>
              <a:gd name="connsiteY3" fmla="*/ 6858000 h 6858000"/>
              <a:gd name="connsiteX4" fmla="*/ 5153328 w 9016043"/>
              <a:gd name="connsiteY4" fmla="*/ 681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16043" h="6858000">
                <a:moveTo>
                  <a:pt x="5153328" y="0"/>
                </a:moveTo>
                <a:lnTo>
                  <a:pt x="9016043" y="0"/>
                </a:lnTo>
                <a:lnTo>
                  <a:pt x="9016043" y="6858000"/>
                </a:lnTo>
                <a:lnTo>
                  <a:pt x="0" y="6858000"/>
                </a:lnTo>
                <a:lnTo>
                  <a:pt x="5153328" y="68183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040925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ubtitle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1" y="2667000"/>
            <a:ext cx="5775960" cy="3660648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1F422E5-0916-42D9-AC79-50E4FC133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1676400"/>
            <a:ext cx="10837333" cy="424732"/>
          </a:xfrm>
          <a:noFill/>
        </p:spPr>
        <p:txBody>
          <a:bodyPr wrap="square" lIns="91440" rIns="91440">
            <a:spAutoFit/>
          </a:bodyPr>
          <a:lstStyle>
            <a:lvl1pPr marL="0" indent="0">
              <a:buNone/>
              <a:defRPr sz="2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29399" y="2667000"/>
            <a:ext cx="5013959" cy="366077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8F869F17-9BF3-4974-956D-0CBCD60BA3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42137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ubtitle Content and Image_Top shap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1" y="2667000"/>
            <a:ext cx="5775960" cy="3660648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1676400"/>
            <a:ext cx="10837333" cy="424732"/>
          </a:xfrm>
          <a:noFill/>
        </p:spPr>
        <p:txBody>
          <a:bodyPr wrap="square" lIns="91440" rIns="91440">
            <a:spAutoFit/>
          </a:bodyPr>
          <a:lstStyle>
            <a:lvl1pPr marL="0" indent="0">
              <a:buNone/>
              <a:defRPr sz="2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29399" y="2667000"/>
            <a:ext cx="5013959" cy="366077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654DBB0-1027-4E5D-B635-00F2F173A2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337710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_DeepYellow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4016877F-9863-4CBC-B4AF-D4764DBA6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81099" y="457200"/>
            <a:ext cx="8128343" cy="6248400"/>
          </a:xfrm>
          <a:custGeom>
            <a:avLst/>
            <a:gdLst>
              <a:gd name="connsiteX0" fmla="*/ 0 w 8128343"/>
              <a:gd name="connsiteY0" fmla="*/ 0 h 6248400"/>
              <a:gd name="connsiteX1" fmla="*/ 8128343 w 8128343"/>
              <a:gd name="connsiteY1" fmla="*/ 0 h 6248400"/>
              <a:gd name="connsiteX2" fmla="*/ 8128343 w 8128343"/>
              <a:gd name="connsiteY2" fmla="*/ 3258609 h 6248400"/>
              <a:gd name="connsiteX3" fmla="*/ 5858354 w 8128343"/>
              <a:gd name="connsiteY3" fmla="*/ 6248400 h 6248400"/>
              <a:gd name="connsiteX4" fmla="*/ 0 w 8128343"/>
              <a:gd name="connsiteY4" fmla="*/ 6248400 h 624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28343" h="6248400">
                <a:moveTo>
                  <a:pt x="0" y="0"/>
                </a:moveTo>
                <a:lnTo>
                  <a:pt x="8128343" y="0"/>
                </a:lnTo>
                <a:lnTo>
                  <a:pt x="8128343" y="3258609"/>
                </a:lnTo>
                <a:lnTo>
                  <a:pt x="5858354" y="6248400"/>
                </a:lnTo>
                <a:lnTo>
                  <a:pt x="0" y="62484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buNone/>
              <a:defRPr lang="en-GB" sz="1800" dirty="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/>
            <a:r>
              <a:rPr lang="en-US" noProof="0"/>
              <a:t>I</a:t>
            </a: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9070D0C4-1F90-4B84-B84E-8285FA0A01B0}"/>
              </a:ext>
            </a:extLst>
          </p:cNvPr>
          <p:cNvSpPr/>
          <p:nvPr userDrawn="1"/>
        </p:nvSpPr>
        <p:spPr>
          <a:xfrm rot="2232448">
            <a:off x="9455741" y="-926244"/>
            <a:ext cx="131438" cy="8710488"/>
          </a:xfrm>
          <a:custGeom>
            <a:avLst/>
            <a:gdLst>
              <a:gd name="connsiteX0" fmla="*/ 0 w 131438"/>
              <a:gd name="connsiteY0" fmla="*/ 99793 h 8710488"/>
              <a:gd name="connsiteX1" fmla="*/ 131438 w 131438"/>
              <a:gd name="connsiteY1" fmla="*/ 0 h 8710488"/>
              <a:gd name="connsiteX2" fmla="*/ 131438 w 131438"/>
              <a:gd name="connsiteY2" fmla="*/ 8610694 h 8710488"/>
              <a:gd name="connsiteX3" fmla="*/ 0 w 131438"/>
              <a:gd name="connsiteY3" fmla="*/ 8710488 h 871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438" h="8710488">
                <a:moveTo>
                  <a:pt x="0" y="99793"/>
                </a:moveTo>
                <a:lnTo>
                  <a:pt x="131438" y="0"/>
                </a:lnTo>
                <a:lnTo>
                  <a:pt x="131438" y="8610694"/>
                </a:lnTo>
                <a:lnTo>
                  <a:pt x="0" y="87104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B8546525-A0E6-4238-93BC-5D43C93A4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232448">
            <a:off x="9332817" y="-941780"/>
            <a:ext cx="172357" cy="8741560"/>
          </a:xfrm>
          <a:custGeom>
            <a:avLst/>
            <a:gdLst>
              <a:gd name="connsiteX0" fmla="*/ 172357 w 172357"/>
              <a:gd name="connsiteY0" fmla="*/ 0 h 8741560"/>
              <a:gd name="connsiteX1" fmla="*/ 172357 w 172357"/>
              <a:gd name="connsiteY1" fmla="*/ 8610698 h 8741560"/>
              <a:gd name="connsiteX2" fmla="*/ 0 w 172357"/>
              <a:gd name="connsiteY2" fmla="*/ 8741560 h 8741560"/>
              <a:gd name="connsiteX3" fmla="*/ 0 w 172357"/>
              <a:gd name="connsiteY3" fmla="*/ 130862 h 874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357" h="8741560">
                <a:moveTo>
                  <a:pt x="172357" y="0"/>
                </a:moveTo>
                <a:lnTo>
                  <a:pt x="172357" y="8610698"/>
                </a:lnTo>
                <a:lnTo>
                  <a:pt x="0" y="8741560"/>
                </a:lnTo>
                <a:lnTo>
                  <a:pt x="0" y="1308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/>
            <a:endParaRPr lang="en-US" noProof="0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90599" y="304800"/>
            <a:ext cx="8128343" cy="6248400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noProof="0"/>
              <a:t>I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8135" y="1219199"/>
            <a:ext cx="7232465" cy="2732439"/>
          </a:xfrm>
        </p:spPr>
        <p:txBody>
          <a:bodyPr anchor="t">
            <a:normAutofit/>
          </a:bodyPr>
          <a:lstStyle>
            <a:lvl1pPr algn="l">
              <a:defRPr lang="en-US" sz="5000" kern="1200" cap="all" spc="100" baseline="0" dirty="0">
                <a:solidFill>
                  <a:srgbClr val="2C2E5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8134" y="4069079"/>
            <a:ext cx="5022666" cy="1463040"/>
          </a:xfrm>
        </p:spPr>
        <p:txBody>
          <a:bodyPr lIns="91440" rIns="9144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905A207-2310-4F94-86E5-13B4CCC35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1562101" y="-114299"/>
            <a:ext cx="304797" cy="53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/>
            <a:endParaRPr lang="en-US" noProof="0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18BFA80-A3BB-4316-BD6E-3E5F6B4D8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013448" y="34960"/>
            <a:ext cx="5178552" cy="6823040"/>
          </a:xfrm>
          <a:custGeom>
            <a:avLst/>
            <a:gdLst>
              <a:gd name="connsiteX0" fmla="*/ 5178552 w 5178552"/>
              <a:gd name="connsiteY0" fmla="*/ 0 h 6823040"/>
              <a:gd name="connsiteX1" fmla="*/ 5178552 w 5178552"/>
              <a:gd name="connsiteY1" fmla="*/ 6823040 h 6823040"/>
              <a:gd name="connsiteX2" fmla="*/ 1752601 w 5178552"/>
              <a:gd name="connsiteY2" fmla="*/ 6823040 h 6823040"/>
              <a:gd name="connsiteX3" fmla="*/ 0 w 5178552"/>
              <a:gd name="connsiteY3" fmla="*/ 6823040 h 682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8552" h="6823040">
                <a:moveTo>
                  <a:pt x="5178552" y="0"/>
                </a:moveTo>
                <a:lnTo>
                  <a:pt x="5178552" y="6823040"/>
                </a:lnTo>
                <a:lnTo>
                  <a:pt x="1752601" y="6823040"/>
                </a:lnTo>
                <a:lnTo>
                  <a:pt x="0" y="682304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3920827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ubtitle Content and Image_Top shape whit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334001" y="112976"/>
            <a:ext cx="6858000" cy="6745024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2" name="Text Placeholder 16">
            <a:extLst>
              <a:ext uri="{FF2B5EF4-FFF2-40B4-BE49-F238E27FC236}">
                <a16:creationId xmlns:a16="http://schemas.microsoft.com/office/drawing/2014/main" id="{E59725C5-1168-4A5F-B420-8E05620196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5400000">
            <a:off x="5238089" y="208890"/>
            <a:ext cx="6745024" cy="6553200"/>
          </a:xfrm>
          <a:gradFill flip="none" rotWithShape="1">
            <a:gsLst>
              <a:gs pos="0">
                <a:schemeClr val="bg1"/>
              </a:gs>
              <a:gs pos="82000">
                <a:schemeClr val="bg1">
                  <a:alpha val="0"/>
                </a:schemeClr>
              </a:gs>
            </a:gsLst>
            <a:lin ang="16200000" scaled="1"/>
            <a:tileRect/>
          </a:gradFill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noProof="0"/>
              <a:t>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1" y="2667000"/>
            <a:ext cx="5775960" cy="3660648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1676400"/>
            <a:ext cx="10837333" cy="424732"/>
          </a:xfrm>
          <a:noFill/>
        </p:spPr>
        <p:txBody>
          <a:bodyPr wrap="square" lIns="91440" rIns="91440">
            <a:spAutoFit/>
          </a:bodyPr>
          <a:lstStyle>
            <a:lvl1pPr marL="0" indent="0">
              <a:buNone/>
              <a:defRPr sz="2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7532AFA8-ADE4-4C3E-AF0A-235C724999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77211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  <p15:guide id="3" pos="432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ubtitle Content and half horizontal Image_Top shap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48641" y="2667001"/>
            <a:ext cx="11094718" cy="1757126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0" y="4709677"/>
            <a:ext cx="11094717" cy="1500876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1676400"/>
            <a:ext cx="10837333" cy="424732"/>
          </a:xfrm>
          <a:noFill/>
        </p:spPr>
        <p:txBody>
          <a:bodyPr wrap="square" lIns="91440" rIns="91440">
            <a:spAutoFit/>
          </a:bodyPr>
          <a:lstStyle>
            <a:lvl1pPr marL="0" indent="0">
              <a:buNone/>
              <a:defRPr sz="2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4232B29A-2701-4A73-83CF-09E0AB1B2D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464107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ubtitle Content and half Image_Top shap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48641" y="2667001"/>
            <a:ext cx="5775959" cy="3543552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553200" y="2667001"/>
            <a:ext cx="5090157" cy="3543552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1676400"/>
            <a:ext cx="10837333" cy="424732"/>
          </a:xfrm>
          <a:noFill/>
        </p:spPr>
        <p:txBody>
          <a:bodyPr wrap="square" lIns="91440" rIns="91440">
            <a:spAutoFit/>
          </a:bodyPr>
          <a:lstStyle>
            <a:lvl1pPr marL="0" indent="0">
              <a:buNone/>
              <a:defRPr sz="2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6A52166E-5DA9-4AA1-9355-E8DBFDD90A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640959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Image Title Content and Top shap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3735623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0" y="4617492"/>
            <a:ext cx="9890759" cy="1527048"/>
          </a:xfrm>
        </p:spPr>
        <p:txBody>
          <a:bodyPr lIns="91440" rIns="9144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112976"/>
            <a:ext cx="12191999" cy="3278423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9FF8476-DF8C-4276-8CF6-44BC91B88C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70053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Image Title Two column Content and Top shap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3735623"/>
            <a:ext cx="111099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1" y="4617492"/>
            <a:ext cx="5212080" cy="1527048"/>
          </a:xfrm>
        </p:spPr>
        <p:txBody>
          <a:bodyPr lIns="91440" rIns="9144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112976"/>
            <a:ext cx="12191999" cy="3278423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E93A96C6-A4F2-43F1-A47D-0D52EF29954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446520" y="4617492"/>
            <a:ext cx="5212080" cy="1527048"/>
          </a:xfrm>
        </p:spPr>
        <p:txBody>
          <a:bodyPr lIns="91440" rIns="9144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C5AD12C-F7F6-431D-ABA4-F7E37CACEA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900304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alf Image Title Two column Content and Top shap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1698" y="3735622"/>
            <a:ext cx="5013960" cy="2408917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112976"/>
            <a:ext cx="12191999" cy="3278423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38376498-C218-4EDB-8416-A59802EF2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39000" y="1981199"/>
            <a:ext cx="4389542" cy="4163339"/>
          </a:xfrm>
          <a:solidFill>
            <a:schemeClr val="bg1"/>
          </a:solidFill>
          <a:ln w="28575">
            <a:solidFill>
              <a:schemeClr val="accent2"/>
            </a:solidFill>
          </a:ln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noProof="0"/>
              <a:t>I</a:t>
            </a:r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E93A96C6-A4F2-43F1-A47D-0D52EF29954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7589520" y="2286000"/>
            <a:ext cx="3688080" cy="3581400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Important Content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EC81B64-070E-43F3-BCB5-833AB965D6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48944" y="3717925"/>
            <a:ext cx="914400" cy="930275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D5893EC-1256-429B-9581-379342C236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664319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Image Multiple images Title Two column Content and Top shap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0" y="4176259"/>
            <a:ext cx="4343400" cy="1968280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112976"/>
            <a:ext cx="12191999" cy="3278423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96DE17A8-F4B7-4571-A6E8-FD28BA425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42834" y="1066801"/>
            <a:ext cx="3505199" cy="507773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9D9A0502-98A2-467D-BE1C-CE8391C73B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191000" y="4343400"/>
            <a:ext cx="2743200" cy="180113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8298DB4E-3B92-4CA4-852A-9F647E7219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191000" y="1066801"/>
            <a:ext cx="2743200" cy="3126023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E528B4D-15E8-4161-96F7-75D0217AD2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69429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with Top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112976"/>
            <a:ext cx="12191999" cy="674502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C67066A-9B9E-468B-97C6-94BF615FA9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2AF7E6-6C19-4A41-BFA5-44C4F2A3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48640"/>
            <a:ext cx="11106150" cy="51816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11247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FC59837-0A86-4467-BB38-E2AC882F31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57779-E765-4EC2-825C-B8E41285A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48640"/>
            <a:ext cx="11106150" cy="51816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046070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6" name="Text Placeholder 16">
            <a:extLst>
              <a:ext uri="{FF2B5EF4-FFF2-40B4-BE49-F238E27FC236}">
                <a16:creationId xmlns:a16="http://schemas.microsoft.com/office/drawing/2014/main" id="{16932398-C947-4474-88D6-4117EC39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61801" y="1189969"/>
            <a:ext cx="4389542" cy="4677431"/>
          </a:xfrm>
          <a:solidFill>
            <a:schemeClr val="bg1">
              <a:alpha val="88000"/>
            </a:schemeClr>
          </a:solidFill>
          <a:ln w="28575">
            <a:solidFill>
              <a:schemeClr val="accent2"/>
            </a:solidFill>
          </a:ln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8FDA84E-9F5D-4D50-8133-68FB098D7135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7612321" y="1494770"/>
            <a:ext cx="3688080" cy="3915430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Important Content</a:t>
            </a:r>
            <a:endParaRPr lang="en-GB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AE16EF6-8987-4193-B346-1BEA14401C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2D4840-4EB5-4438-9A16-D0006A68A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48640"/>
            <a:ext cx="11106150" cy="64132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914706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_DeepYellow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6">
            <a:extLst>
              <a:ext uri="{FF2B5EF4-FFF2-40B4-BE49-F238E27FC236}">
                <a16:creationId xmlns:a16="http://schemas.microsoft.com/office/drawing/2014/main" id="{50D09E5B-B146-4D08-82EC-846DD89B0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0462" y="0"/>
            <a:ext cx="9931338" cy="6823040"/>
          </a:xfrm>
          <a:solidFill>
            <a:schemeClr val="bg1"/>
          </a:solidFill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12" name="Text Placeholder 16">
            <a:extLst>
              <a:ext uri="{FF2B5EF4-FFF2-40B4-BE49-F238E27FC236}">
                <a16:creationId xmlns:a16="http://schemas.microsoft.com/office/drawing/2014/main" id="{88940597-2E9A-4141-B2D0-C488487F1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3400" y="0"/>
            <a:ext cx="50863" cy="6858000"/>
          </a:xfrm>
          <a:solidFill>
            <a:schemeClr val="accent2"/>
          </a:solidFill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0CC06030-90E1-4B3F-AFDF-369354FBFE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90600" y="609600"/>
            <a:ext cx="7429500" cy="5638800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0" y="1905000"/>
            <a:ext cx="5864382" cy="2275238"/>
          </a:xfrm>
        </p:spPr>
        <p:txBody>
          <a:bodyPr anchor="t">
            <a:normAutofit/>
          </a:bodyPr>
          <a:lstStyle>
            <a:lvl1pPr algn="l">
              <a:defRPr lang="en-US" sz="5000" kern="1200" cap="all" spc="100" baseline="0" dirty="0">
                <a:solidFill>
                  <a:srgbClr val="2C2E5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4297679"/>
            <a:ext cx="4072586" cy="1463040"/>
          </a:xfrm>
        </p:spPr>
        <p:txBody>
          <a:bodyPr lIns="91440" rIns="9144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EA44EEDB-C599-41AA-9D84-D53811C28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0896" y="0"/>
            <a:ext cx="63502" cy="6858000"/>
          </a:xfrm>
          <a:solidFill>
            <a:schemeClr val="accent2"/>
          </a:solidFill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14" name="Text Placeholder 16">
            <a:extLst>
              <a:ext uri="{FF2B5EF4-FFF2-40B4-BE49-F238E27FC236}">
                <a16:creationId xmlns:a16="http://schemas.microsoft.com/office/drawing/2014/main" id="{FE574478-76DE-4613-8FBD-36B353081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68391" y="0"/>
            <a:ext cx="63502" cy="6858000"/>
          </a:xfrm>
          <a:solidFill>
            <a:schemeClr val="accent2"/>
          </a:solidFill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18BFA80-A3BB-4316-BD6E-3E5F6B4D8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013448" y="34960"/>
            <a:ext cx="5178552" cy="6823040"/>
          </a:xfrm>
          <a:custGeom>
            <a:avLst/>
            <a:gdLst>
              <a:gd name="connsiteX0" fmla="*/ 5178552 w 5178552"/>
              <a:gd name="connsiteY0" fmla="*/ 0 h 6823040"/>
              <a:gd name="connsiteX1" fmla="*/ 5178552 w 5178552"/>
              <a:gd name="connsiteY1" fmla="*/ 6823040 h 6823040"/>
              <a:gd name="connsiteX2" fmla="*/ 1752601 w 5178552"/>
              <a:gd name="connsiteY2" fmla="*/ 6823040 h 6823040"/>
              <a:gd name="connsiteX3" fmla="*/ 0 w 5178552"/>
              <a:gd name="connsiteY3" fmla="*/ 6823040 h 682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8552" h="6823040">
                <a:moveTo>
                  <a:pt x="5178552" y="0"/>
                </a:moveTo>
                <a:lnTo>
                  <a:pt x="5178552" y="6823040"/>
                </a:lnTo>
                <a:lnTo>
                  <a:pt x="1752601" y="6823040"/>
                </a:lnTo>
                <a:lnTo>
                  <a:pt x="0" y="682304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565339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6" name="Text Placeholder 16">
            <a:extLst>
              <a:ext uri="{FF2B5EF4-FFF2-40B4-BE49-F238E27FC236}">
                <a16:creationId xmlns:a16="http://schemas.microsoft.com/office/drawing/2014/main" id="{16932398-C947-4474-88D6-4117EC39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2269" y="1189969"/>
            <a:ext cx="4389542" cy="4677431"/>
          </a:xfrm>
          <a:solidFill>
            <a:schemeClr val="accent2">
              <a:alpha val="88000"/>
            </a:schemeClr>
          </a:solidFill>
          <a:ln w="28575">
            <a:solidFill>
              <a:schemeClr val="accent2"/>
            </a:solidFill>
          </a:ln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noProof="0"/>
              <a:t>I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8FDA84E-9F5D-4D50-8133-68FB098D7135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902789" y="1494770"/>
            <a:ext cx="3688080" cy="3915430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Important Content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AC89BA5-7D71-4838-92DC-A9DD44EC05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614DBA-0879-4C83-B4B4-EECB085A2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48640"/>
            <a:ext cx="11106150" cy="44196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19768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Content and half Image_Top shap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0" y="4021648"/>
            <a:ext cx="5090157" cy="1884265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3429000"/>
            <a:ext cx="5090157" cy="424732"/>
          </a:xfrm>
          <a:noFill/>
        </p:spPr>
        <p:txBody>
          <a:bodyPr wrap="square" lIns="91440" rIns="91440">
            <a:spAutoFit/>
          </a:bodyPr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2E79C3B8-3CB6-4D76-8182-4489C35C869A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527803" y="4021648"/>
            <a:ext cx="5090157" cy="1884265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CBC5711-960A-4093-BF8D-E1FB5C4179A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27803" y="3429000"/>
            <a:ext cx="5090157" cy="424732"/>
          </a:xfrm>
          <a:noFill/>
        </p:spPr>
        <p:txBody>
          <a:bodyPr wrap="square" lIns="91440" rIns="91440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37CF37DF-A8A3-42D8-BAFE-0F56DCEC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48944" y="2423061"/>
            <a:ext cx="711197" cy="72354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15" name="Picture Placeholder 7">
            <a:extLst>
              <a:ext uri="{FF2B5EF4-FFF2-40B4-BE49-F238E27FC236}">
                <a16:creationId xmlns:a16="http://schemas.microsoft.com/office/drawing/2014/main" id="{6C4C965C-0B8E-48F5-AAAC-C3237DCB2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527803" y="2423061"/>
            <a:ext cx="711197" cy="72354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C94646A1-59D8-49D7-B0E1-B7771AB22D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806680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ubtitle Content and half Image_Top shap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0" y="4021648"/>
            <a:ext cx="3474720" cy="1884265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3429000"/>
            <a:ext cx="3474720" cy="424732"/>
          </a:xfrm>
          <a:noFill/>
        </p:spPr>
        <p:txBody>
          <a:bodyPr wrap="square" lIns="91440" rIns="91440">
            <a:noAutofit/>
          </a:bodyPr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2E79C3B8-3CB6-4D76-8182-4489C35C869A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4358640" y="4021648"/>
            <a:ext cx="3474720" cy="1884265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CBC5711-960A-4093-BF8D-E1FB5C4179A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58640" y="3429000"/>
            <a:ext cx="3474720" cy="424732"/>
          </a:xfrm>
          <a:noFill/>
        </p:spPr>
        <p:txBody>
          <a:bodyPr wrap="square" lIns="91440" rIns="91440">
            <a:noAutofit/>
          </a:bodyPr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37CF37DF-A8A3-42D8-BAFE-0F56DCEC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48944" y="2423061"/>
            <a:ext cx="711197" cy="72354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15" name="Picture Placeholder 7">
            <a:extLst>
              <a:ext uri="{FF2B5EF4-FFF2-40B4-BE49-F238E27FC236}">
                <a16:creationId xmlns:a16="http://schemas.microsoft.com/office/drawing/2014/main" id="{6C4C965C-0B8E-48F5-AAAC-C3237DCB2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358640" y="2423061"/>
            <a:ext cx="711197" cy="72354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16" name="Content Placeholder 6">
            <a:extLst>
              <a:ext uri="{FF2B5EF4-FFF2-40B4-BE49-F238E27FC236}">
                <a16:creationId xmlns:a16="http://schemas.microsoft.com/office/drawing/2014/main" id="{F4C1E55C-86D8-4053-9865-59D5B4F8A350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8168640" y="4021648"/>
            <a:ext cx="3474720" cy="1884265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3B68B60C-9D86-4961-A5CE-AB650CA3364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68640" y="3429000"/>
            <a:ext cx="3474720" cy="424732"/>
          </a:xfrm>
          <a:noFill/>
        </p:spPr>
        <p:txBody>
          <a:bodyPr wrap="square" lIns="91440" rIns="9144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AFE200E7-D3F0-41C3-92B0-E0967703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168336" y="2423061"/>
            <a:ext cx="711197" cy="72354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520633DF-6AFD-4B07-9AFD-09317A9CC6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668240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Icon Content 2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62600" y="2438400"/>
            <a:ext cx="5901458" cy="975260"/>
          </a:xfrm>
        </p:spPr>
        <p:txBody>
          <a:bodyPr lIns="91440" rIns="91440" anchor="ctr">
            <a:noAutofit/>
          </a:bodyPr>
          <a:lstStyle>
            <a:lvl1pPr>
              <a:defRPr/>
            </a:lvl1pPr>
          </a:lstStyle>
          <a:p>
            <a:pPr lvl="0"/>
            <a:r>
              <a:rPr lang="en-US" noProof="0"/>
              <a:t>Description text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24000" y="2713664"/>
            <a:ext cx="3474720" cy="424732"/>
          </a:xfrm>
          <a:noFill/>
        </p:spPr>
        <p:txBody>
          <a:bodyPr wrap="square" lIns="91440" rIns="91440">
            <a:noAutofit/>
          </a:bodyPr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37CF37DF-A8A3-42D8-BAFE-0F56DCEC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48944" y="2564258"/>
            <a:ext cx="711197" cy="72354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0" name="Content Placeholder 6">
            <a:extLst>
              <a:ext uri="{FF2B5EF4-FFF2-40B4-BE49-F238E27FC236}">
                <a16:creationId xmlns:a16="http://schemas.microsoft.com/office/drawing/2014/main" id="{36B305EA-E44E-48DA-922F-20D8D3496709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5562600" y="4391622"/>
            <a:ext cx="5901458" cy="975260"/>
          </a:xfrm>
        </p:spPr>
        <p:txBody>
          <a:bodyPr lIns="91440" rIns="91440" anchor="ctr">
            <a:noAutofit/>
          </a:bodyPr>
          <a:lstStyle>
            <a:lvl1pPr>
              <a:defRPr/>
            </a:lvl1pPr>
          </a:lstStyle>
          <a:p>
            <a:pPr lvl="0"/>
            <a:r>
              <a:rPr lang="en-US" noProof="0"/>
              <a:t>Description text 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038D7323-C655-4E9F-A5C0-AE44AF90708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524000" y="4666886"/>
            <a:ext cx="3474720" cy="424732"/>
          </a:xfrm>
          <a:noFill/>
        </p:spPr>
        <p:txBody>
          <a:bodyPr wrap="square" lIns="91440" rIns="91440">
            <a:noAutofit/>
          </a:bodyPr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id="{F79C998E-1F82-4AC1-AD39-82F45A05C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48944" y="4517480"/>
            <a:ext cx="711197" cy="72354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0693782-2388-4647-A185-3753739701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621574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Icon Content 3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62600" y="2423061"/>
            <a:ext cx="5901458" cy="1005939"/>
          </a:xfrm>
        </p:spPr>
        <p:txBody>
          <a:bodyPr lIns="91440" rIns="91440"/>
          <a:lstStyle>
            <a:lvl1pPr>
              <a:defRPr/>
            </a:lvl1pPr>
          </a:lstStyle>
          <a:p>
            <a:pPr lvl="0"/>
            <a:r>
              <a:rPr lang="en-US" noProof="0"/>
              <a:t>Description text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24000" y="2713664"/>
            <a:ext cx="3810000" cy="424732"/>
          </a:xfrm>
          <a:noFill/>
        </p:spPr>
        <p:txBody>
          <a:bodyPr wrap="square" lIns="91440" rIns="91440" anchor="ctr">
            <a:spAutoFit/>
          </a:bodyPr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37CF37DF-A8A3-42D8-BAFE-0F56DCEC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48944" y="2564258"/>
            <a:ext cx="711197" cy="72354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0" name="Content Placeholder 6">
            <a:extLst>
              <a:ext uri="{FF2B5EF4-FFF2-40B4-BE49-F238E27FC236}">
                <a16:creationId xmlns:a16="http://schemas.microsoft.com/office/drawing/2014/main" id="{36B305EA-E44E-48DA-922F-20D8D3496709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5562600" y="3556396"/>
            <a:ext cx="5901458" cy="1005939"/>
          </a:xfrm>
        </p:spPr>
        <p:txBody>
          <a:bodyPr lIns="91440" rIns="91440"/>
          <a:lstStyle>
            <a:lvl1pPr>
              <a:defRPr/>
            </a:lvl1pPr>
          </a:lstStyle>
          <a:p>
            <a:pPr lvl="0"/>
            <a:r>
              <a:rPr lang="en-US" noProof="0"/>
              <a:t>Description text 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038D7323-C655-4E9F-A5C0-AE44AF90708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524000" y="3846999"/>
            <a:ext cx="3810000" cy="424732"/>
          </a:xfrm>
          <a:noFill/>
        </p:spPr>
        <p:txBody>
          <a:bodyPr wrap="square" lIns="91440" rIns="91440" anchor="ctr">
            <a:spAutoFit/>
          </a:bodyPr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id="{F79C998E-1F82-4AC1-AD39-82F45A05C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48944" y="3697593"/>
            <a:ext cx="711197" cy="72354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0693782-2388-4647-A185-3753739701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3FD6DDB9-4D92-43F8-B746-ABBAB109CA1E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5562600" y="4689732"/>
            <a:ext cx="5901458" cy="1005939"/>
          </a:xfrm>
        </p:spPr>
        <p:txBody>
          <a:bodyPr lIns="91440" rIns="91440"/>
          <a:lstStyle>
            <a:lvl1pPr>
              <a:defRPr/>
            </a:lvl1pPr>
          </a:lstStyle>
          <a:p>
            <a:pPr lvl="0"/>
            <a:r>
              <a:rPr lang="en-US" noProof="0"/>
              <a:t>Description text 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13E2F95F-BD26-4AA8-941E-3993C9F1DBB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24000" y="4980335"/>
            <a:ext cx="3810000" cy="424732"/>
          </a:xfrm>
          <a:noFill/>
        </p:spPr>
        <p:txBody>
          <a:bodyPr wrap="square" lIns="91440" rIns="91440" anchor="ctr">
            <a:spAutoFit/>
          </a:bodyPr>
          <a:lstStyle>
            <a:lvl1pPr marL="0" indent="0">
              <a:buNone/>
              <a:defRPr sz="2400" b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68F52DD2-B3F0-4652-8C7B-96406F99FC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548944" y="4830929"/>
            <a:ext cx="711197" cy="72354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2847411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ide patch Icon Content 3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24AA86D-A811-42CE-8C83-8053DFC66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8329286 w 8329286"/>
              <a:gd name="connsiteY2" fmla="*/ 68183 h 6858000"/>
              <a:gd name="connsiteX3" fmla="*/ 3175958 w 8329286"/>
              <a:gd name="connsiteY3" fmla="*/ 6858000 h 6858000"/>
              <a:gd name="connsiteX4" fmla="*/ 0 w 832928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8329286" y="68183"/>
                </a:lnTo>
                <a:lnTo>
                  <a:pt x="317595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151214" y="2035302"/>
            <a:ext cx="4312844" cy="914490"/>
          </a:xfrm>
        </p:spPr>
        <p:txBody>
          <a:bodyPr lIns="91440" rIns="91440" anchor="ctr"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Description text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4840" y="2280181"/>
            <a:ext cx="4937760" cy="424732"/>
          </a:xfrm>
          <a:noFill/>
        </p:spPr>
        <p:txBody>
          <a:bodyPr wrap="square" lIns="91440" rIns="91440" anchor="ctr">
            <a:noAutofit/>
          </a:bodyPr>
          <a:lstStyle>
            <a:lvl1pPr marL="0" indent="0" algn="r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TEXT </a:t>
            </a:r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37CF37DF-A8A3-42D8-BAFE-0F56DCEC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756426" y="1935993"/>
            <a:ext cx="1094116" cy="1113108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0" name="Content Placeholder 6">
            <a:extLst>
              <a:ext uri="{FF2B5EF4-FFF2-40B4-BE49-F238E27FC236}">
                <a16:creationId xmlns:a16="http://schemas.microsoft.com/office/drawing/2014/main" id="{36B305EA-E44E-48DA-922F-20D8D3496709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6071132" y="3576256"/>
            <a:ext cx="5392925" cy="914490"/>
          </a:xfrm>
        </p:spPr>
        <p:txBody>
          <a:bodyPr lIns="91440" rIns="91440" anchor="ctr"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Description text 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038D7323-C655-4E9F-A5C0-AE44AF90708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48640" y="3846999"/>
            <a:ext cx="4023360" cy="424732"/>
          </a:xfrm>
          <a:noFill/>
        </p:spPr>
        <p:txBody>
          <a:bodyPr wrap="square" lIns="91440" rIns="91440" anchor="ctr">
            <a:noAutofit/>
          </a:bodyPr>
          <a:lstStyle>
            <a:lvl1pPr marL="0" indent="0" algn="r">
              <a:buNone/>
              <a:defRPr sz="2000"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noProof="0"/>
              <a:t>ADD TEXT </a:t>
            </a:r>
          </a:p>
        </p:txBody>
      </p: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id="{F79C998E-1F82-4AC1-AD39-82F45A05C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774508" y="3502811"/>
            <a:ext cx="1094116" cy="1113108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0693782-2388-4647-A185-3753739701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3FD6DDB9-4D92-43F8-B746-ABBAB109CA1E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949699" y="5117210"/>
            <a:ext cx="6514359" cy="914490"/>
          </a:xfrm>
        </p:spPr>
        <p:txBody>
          <a:bodyPr lIns="91440" rIns="91440" anchor="ctr"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Description text 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13E2F95F-BD26-4AA8-941E-3993C9F1DBB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48641" y="5362089"/>
            <a:ext cx="2956560" cy="424732"/>
          </a:xfrm>
          <a:noFill/>
        </p:spPr>
        <p:txBody>
          <a:bodyPr wrap="square" lIns="91440" rIns="91440" anchor="ctr">
            <a:noAutofit/>
          </a:bodyPr>
          <a:lstStyle>
            <a:lvl1pPr marL="0" indent="0" algn="r">
              <a:buNone/>
              <a:defRPr sz="2000" b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noProof="0"/>
              <a:t>ADD TEXT </a:t>
            </a:r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68F52DD2-B3F0-4652-8C7B-96406F99FC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3680392" y="5017901"/>
            <a:ext cx="1094116" cy="1113108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79F57DF2-7AB9-4D3A-AADE-E93D5621B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89743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ide patch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24AA86D-A811-42CE-8C83-8053DFC66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8329286 w 8329286"/>
              <a:gd name="connsiteY2" fmla="*/ 68183 h 6858000"/>
              <a:gd name="connsiteX3" fmla="*/ 3175958 w 8329286"/>
              <a:gd name="connsiteY3" fmla="*/ 6858000 h 6858000"/>
              <a:gd name="connsiteX4" fmla="*/ 0 w 832928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8329286" y="68183"/>
                </a:lnTo>
                <a:lnTo>
                  <a:pt x="317595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0693782-2388-4647-A185-3753739701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9314C5F-7D40-40CF-8951-9660A5ACE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B4884FC-8C22-42B9-9E84-2B12AC733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2018097" y="5181600"/>
            <a:ext cx="688207" cy="0"/>
          </a:xfrm>
          <a:prstGeom prst="line">
            <a:avLst/>
          </a:prstGeom>
          <a:ln w="5715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6B9C406-BFD3-481F-9B48-3DCA3A330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5751896" y="5181600"/>
            <a:ext cx="688207" cy="0"/>
          </a:xfrm>
          <a:prstGeom prst="line">
            <a:avLst/>
          </a:prstGeom>
          <a:ln w="5715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AF3D50D-B3D8-4A41-84D8-4BE250D1B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9485696" y="5181600"/>
            <a:ext cx="688207" cy="0"/>
          </a:xfrm>
          <a:prstGeom prst="line">
            <a:avLst/>
          </a:prstGeom>
          <a:ln w="5715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Picture Placeholder 8">
            <a:extLst>
              <a:ext uri="{FF2B5EF4-FFF2-40B4-BE49-F238E27FC236}">
                <a16:creationId xmlns:a16="http://schemas.microsoft.com/office/drawing/2014/main" id="{D7401DA1-CBDE-40D5-856F-25C28280F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33401" y="2057401"/>
            <a:ext cx="3657599" cy="276280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 1</a:t>
            </a:r>
          </a:p>
        </p:txBody>
      </p:sp>
      <p:sp>
        <p:nvSpPr>
          <p:cNvPr id="30" name="Picture Placeholder 8">
            <a:extLst>
              <a:ext uri="{FF2B5EF4-FFF2-40B4-BE49-F238E27FC236}">
                <a16:creationId xmlns:a16="http://schemas.microsoft.com/office/drawing/2014/main" id="{6321F101-EC7B-4128-A7FA-373AC507D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67200" y="2057401"/>
            <a:ext cx="3657599" cy="276280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 2</a:t>
            </a:r>
          </a:p>
        </p:txBody>
      </p:sp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229667AF-39CB-43E6-8D30-A2DDF8365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001000" y="2057401"/>
            <a:ext cx="3657599" cy="276280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 3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125C62A5-1A39-471E-B819-35EB9F8B0CE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5542992"/>
            <a:ext cx="3642359" cy="424732"/>
          </a:xfrm>
          <a:noFill/>
        </p:spPr>
        <p:txBody>
          <a:bodyPr wrap="square" lIns="91440" rIns="9144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TEXT 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EB4CA538-2AD9-458A-B582-2FBFEAF60CF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67200" y="5542992"/>
            <a:ext cx="3642359" cy="424732"/>
          </a:xfrm>
          <a:noFill/>
        </p:spPr>
        <p:txBody>
          <a:bodyPr wrap="square" lIns="91440" rIns="9144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TEXT 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857C263B-EA99-4350-84C0-08B9746AEC0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01000" y="5542992"/>
            <a:ext cx="3642359" cy="424732"/>
          </a:xfrm>
          <a:noFill/>
        </p:spPr>
        <p:txBody>
          <a:bodyPr wrap="square" lIns="91440" rIns="9144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TEXT </a:t>
            </a:r>
          </a:p>
        </p:txBody>
      </p:sp>
    </p:spTree>
    <p:extLst>
      <p:ext uri="{BB962C8B-B14F-4D97-AF65-F5344CB8AC3E}">
        <p14:creationId xmlns:p14="http://schemas.microsoft.com/office/powerpoint/2010/main" val="11847593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24AA86D-A811-42CE-8C83-8053DFC66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8329286 w 8329286"/>
              <a:gd name="connsiteY2" fmla="*/ 68183 h 6858000"/>
              <a:gd name="connsiteX3" fmla="*/ 3175958 w 8329286"/>
              <a:gd name="connsiteY3" fmla="*/ 6858000 h 6858000"/>
              <a:gd name="connsiteX4" fmla="*/ 0 w 832928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8329286" y="68183"/>
                </a:lnTo>
                <a:lnTo>
                  <a:pt x="317595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0693782-2388-4647-A185-3753739701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9314C5F-7D40-40CF-8951-9660A5ACE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B4884FC-8C22-42B9-9E84-2B12AC733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751397" y="5027659"/>
            <a:ext cx="688207" cy="0"/>
          </a:xfrm>
          <a:prstGeom prst="line">
            <a:avLst/>
          </a:prstGeom>
          <a:ln w="5715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Picture Placeholder 8">
            <a:extLst>
              <a:ext uri="{FF2B5EF4-FFF2-40B4-BE49-F238E27FC236}">
                <a16:creationId xmlns:a16="http://schemas.microsoft.com/office/drawing/2014/main" id="{D7401DA1-CBDE-40D5-856F-25C28280F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23902" y="2057402"/>
            <a:ext cx="2743197" cy="2743198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125C62A5-1A39-471E-B819-35EB9F8B0CE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1021" y="5307558"/>
            <a:ext cx="3108959" cy="424732"/>
          </a:xfrm>
          <a:noFill/>
        </p:spPr>
        <p:txBody>
          <a:bodyPr wrap="square" lIns="91440" rIns="9144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ADD TEXT 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2FD9C5C0-2B13-4BD9-BA25-5F692DE9E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1021" y="5688559"/>
            <a:ext cx="3108959" cy="323629"/>
          </a:xfrm>
          <a:noFill/>
        </p:spPr>
        <p:txBody>
          <a:bodyPr wrap="square" lIns="91440" rIns="9144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4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971D9F8-CAE6-4680-A029-F96D0F1441FD}"/>
              </a:ext>
            </a:extLst>
          </p:cNvPr>
          <p:cNvCxnSpPr>
            <a:cxnSpLocks/>
          </p:cNvCxnSpPr>
          <p:nvPr userDrawn="1"/>
        </p:nvCxnSpPr>
        <p:spPr>
          <a:xfrm flipH="1">
            <a:off x="3907846" y="2747071"/>
            <a:ext cx="2160050" cy="2836074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31598D0-210A-4FC8-9A7B-BFA0921CF2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5536511" y="3617080"/>
            <a:ext cx="0" cy="109728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606439E2-68F5-46DF-9799-ABBEBECFD3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906013" y="2754546"/>
            <a:ext cx="3254399" cy="2828600"/>
            <a:chOff x="4431264" y="2199060"/>
            <a:chExt cx="3363136" cy="2828600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95E9585-55FC-4C03-8122-DED9B077D9F8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7227429" y="1632088"/>
              <a:ext cx="0" cy="1133943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2403E01-A7A9-4801-84C2-A2B3D9B7F577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4950988" y="4507936"/>
              <a:ext cx="0" cy="1039447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BDA24073-E1E8-43FF-B135-B2947B9722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 userDrawn="1">
            <p:ph type="pic" sz="quarter" idx="19" hasCustomPrompt="1"/>
          </p:nvPr>
        </p:nvSpPr>
        <p:spPr>
          <a:xfrm>
            <a:off x="5426747" y="3663296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6" name="Picture Placeholder 8">
            <a:extLst>
              <a:ext uri="{FF2B5EF4-FFF2-40B4-BE49-F238E27FC236}">
                <a16:creationId xmlns:a16="http://schemas.microsoft.com/office/drawing/2014/main" id="{DAD1D946-AD65-4E2D-A739-D93BA1AC1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 userDrawn="1">
            <p:ph type="pic" sz="quarter" idx="20" hasCustomPrompt="1"/>
          </p:nvPr>
        </p:nvSpPr>
        <p:spPr>
          <a:xfrm>
            <a:off x="4408933" y="5090164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7" name="Picture Placeholder 8">
            <a:extLst>
              <a:ext uri="{FF2B5EF4-FFF2-40B4-BE49-F238E27FC236}">
                <a16:creationId xmlns:a16="http://schemas.microsoft.com/office/drawing/2014/main" id="{036FD13F-5CDF-4A6F-A890-1F23EA5902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 userDrawn="1">
            <p:ph type="pic" sz="quarter" idx="21" hasCustomPrompt="1"/>
          </p:nvPr>
        </p:nvSpPr>
        <p:spPr>
          <a:xfrm>
            <a:off x="6458832" y="2223786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EA974DF-48E5-46E7-9453-8A47028BC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7036660" y="2747071"/>
            <a:ext cx="2160050" cy="2836074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A85692E-DBD5-4FD7-95CA-849C10263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8665325" y="3617080"/>
            <a:ext cx="0" cy="109728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06422F5-A2F2-43D5-84EE-F875A28A72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034827" y="2754546"/>
            <a:ext cx="3254399" cy="2828600"/>
            <a:chOff x="4431264" y="2199060"/>
            <a:chExt cx="3363136" cy="2828600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BDD12EB-7EFD-4370-A7C6-9E57D6A7C6DF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7227429" y="1632088"/>
              <a:ext cx="0" cy="1133943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5D1AAC8-713E-418F-B7B4-27B58BDFD77C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4950988" y="4507936"/>
              <a:ext cx="0" cy="1039447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DEE070FD-95C9-4396-B429-69E1E14E3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555561" y="3663296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42" name="Picture Placeholder 8">
            <a:extLst>
              <a:ext uri="{FF2B5EF4-FFF2-40B4-BE49-F238E27FC236}">
                <a16:creationId xmlns:a16="http://schemas.microsoft.com/office/drawing/2014/main" id="{5A9E7D40-35C3-4F7D-AAB6-D4168037C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537747" y="5090164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43" name="Picture Placeholder 8">
            <a:extLst>
              <a:ext uri="{FF2B5EF4-FFF2-40B4-BE49-F238E27FC236}">
                <a16:creationId xmlns:a16="http://schemas.microsoft.com/office/drawing/2014/main" id="{13CB6343-C37E-4656-A566-EA9A3A1B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587646" y="2223786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847B0A6E-95FE-4876-8783-F2D69813E0D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595850" y="2643605"/>
            <a:ext cx="1311814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5" name="Text Placeholder 7">
            <a:extLst>
              <a:ext uri="{FF2B5EF4-FFF2-40B4-BE49-F238E27FC236}">
                <a16:creationId xmlns:a16="http://schemas.microsoft.com/office/drawing/2014/main" id="{4E9CD2A8-E96D-45CF-B252-F6F8267FF34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57415" y="4083115"/>
            <a:ext cx="1311814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6" name="Text Placeholder 7">
            <a:extLst>
              <a:ext uri="{FF2B5EF4-FFF2-40B4-BE49-F238E27FC236}">
                <a16:creationId xmlns:a16="http://schemas.microsoft.com/office/drawing/2014/main" id="{1AE8BBFE-01C4-4028-9B89-8D3A005A4B8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64282" y="5509983"/>
            <a:ext cx="1311814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7" name="Text Placeholder 7">
            <a:extLst>
              <a:ext uri="{FF2B5EF4-FFF2-40B4-BE49-F238E27FC236}">
                <a16:creationId xmlns:a16="http://schemas.microsoft.com/office/drawing/2014/main" id="{49C15349-435A-457E-9835-D4345AD3ED9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727786" y="2643605"/>
            <a:ext cx="1311814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8" name="Text Placeholder 7">
            <a:extLst>
              <a:ext uri="{FF2B5EF4-FFF2-40B4-BE49-F238E27FC236}">
                <a16:creationId xmlns:a16="http://schemas.microsoft.com/office/drawing/2014/main" id="{06DC437D-C5F6-49FA-8BF0-932297827EA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89351" y="4083115"/>
            <a:ext cx="1311814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9" name="Text Placeholder 7">
            <a:extLst>
              <a:ext uri="{FF2B5EF4-FFF2-40B4-BE49-F238E27FC236}">
                <a16:creationId xmlns:a16="http://schemas.microsoft.com/office/drawing/2014/main" id="{9DB16E7F-EE86-4AF9-871B-5614FE2D442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696218" y="5509983"/>
            <a:ext cx="1311814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36222131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8934421-B8F7-41B6-9EC4-5E3C497424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960064" y="1981200"/>
            <a:ext cx="1523993" cy="1523994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4BACF049-4E3E-418D-9DB0-9D63BDDD25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88864" y="2618469"/>
            <a:ext cx="3108959" cy="424732"/>
          </a:xfrm>
          <a:noFill/>
        </p:spPr>
        <p:txBody>
          <a:bodyPr wrap="square" lIns="91440" rIns="9144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ADD TEXT 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EFE2AF5B-D21D-4FE5-932F-F2989F6E01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88864" y="2999470"/>
            <a:ext cx="3108959" cy="323629"/>
          </a:xfrm>
          <a:noFill/>
        </p:spPr>
        <p:txBody>
          <a:bodyPr wrap="square" lIns="91440" rIns="91440" anchor="t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66B4E82-4E92-438C-9DBD-FDAC98DBA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6146423" y="665228"/>
            <a:ext cx="0" cy="740664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5C2A05E4-0266-470B-94B6-0EA500EFD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811223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8B705CE2-63BB-44EF-9494-D7197888F2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520494" y="5114385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91C9BD3E-CCA7-4ADF-83CB-175C316AEA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20494" y="5346798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DC756ECA-27F0-4309-A411-2021931A3A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3640023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BCC1B1EE-9270-494A-B26E-3E810517012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349294" y="5114385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621D9997-09EF-468A-A3A6-7C2705CF175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349294" y="5346798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CC2A50A3-3A8F-469D-B16E-A06FD4C2A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5449773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065EDDEE-214F-4148-8B8C-0BA5AEF7658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9044" y="5114385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520C0E2F-F27A-44AC-BB9A-74F62BEC57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59044" y="5346798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ADC5446D-3469-43DA-ACE3-2AEC5B903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7259523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4BF91944-817D-4080-9FC7-1C01D3C52F7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968794" y="5114385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B6FC5678-B04A-4631-9DFF-776737E9C8A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968794" y="5346798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BF024C2A-A070-4BF1-BA78-8FDD47DED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9066634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72D75690-3F0F-4257-84B4-90CB4E6BB7E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775905" y="5114385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FC3E89DF-7D8F-458A-910F-B06B607998A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75905" y="5346798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3726095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Org Char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8934421-B8F7-41B6-9EC4-5E3C497424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596641" y="1981200"/>
            <a:ext cx="1523993" cy="1523994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4BACF049-4E3E-418D-9DB0-9D63BDDD25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5441" y="2618469"/>
            <a:ext cx="3108959" cy="424732"/>
          </a:xfrm>
          <a:noFill/>
        </p:spPr>
        <p:txBody>
          <a:bodyPr wrap="square" lIns="91440" rIns="9144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ADD TEXT 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EFE2AF5B-D21D-4FE5-932F-F2989F6E01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25441" y="2999470"/>
            <a:ext cx="3108959" cy="323629"/>
          </a:xfrm>
          <a:noFill/>
        </p:spPr>
        <p:txBody>
          <a:bodyPr wrap="square" lIns="91440" rIns="91440" anchor="t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66B4E82-4E92-438C-9DBD-FDAC98DBA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6165169" y="-112012"/>
            <a:ext cx="0" cy="896112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5C2A05E4-0266-470B-94B6-0EA500EFD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052729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8B705CE2-63BB-44EF-9494-D7197888F2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62000" y="5114385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91C9BD3E-CCA7-4ADF-83CB-175C316AEA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62000" y="5346798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DC756ECA-27F0-4309-A411-2021931A3A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881529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BCC1B1EE-9270-494A-B26E-3E810517012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0800" y="5114385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621D9997-09EF-468A-A3A6-7C2705CF175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0800" y="5346798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CC2A50A3-3A8F-469D-B16E-A06FD4C2A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4691279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065EDDEE-214F-4148-8B8C-0BA5AEF7658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00550" y="5114385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520C0E2F-F27A-44AC-BB9A-74F62BEC57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00550" y="5346798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ADC5446D-3469-43DA-ACE3-2AEC5B903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501029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4BF91944-817D-4080-9FC7-1C01D3C52F7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10300" y="5114385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B6FC5678-B04A-4631-9DFF-776737E9C8A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10300" y="5346798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BF024C2A-A070-4BF1-BA78-8FDD47DED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8308140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72D75690-3F0F-4257-84B4-90CB4E6BB7E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7411" y="5114385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FC3E89DF-7D8F-458A-910F-B06B607998A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7411" y="5346798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49030BC1-7B5E-4BBD-AB44-8615DCFD4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10115251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10ED1CED-11B2-4927-93A4-CE47939F0AE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824522" y="5114385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39E2E141-317E-41F9-853F-B96493C8FB9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824522" y="5346798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3782655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_Deep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EC3EF4-A2D5-4058-977A-74A37AC36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02525 h 6858000"/>
              <a:gd name="connsiteX3" fmla="*/ 8273508 w 12192000"/>
              <a:gd name="connsiteY3" fmla="*/ 6858000 h 6858000"/>
              <a:gd name="connsiteX4" fmla="*/ 0 w 1219200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02525"/>
                </a:lnTo>
                <a:lnTo>
                  <a:pt x="827350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effectLst>
            <a:outerShdw blurRad="1651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7" name="Text Placeholder 16">
            <a:extLst>
              <a:ext uri="{FF2B5EF4-FFF2-40B4-BE49-F238E27FC236}">
                <a16:creationId xmlns:a16="http://schemas.microsoft.com/office/drawing/2014/main" id="{4E7C74DD-4244-46B7-8336-30F7151DB2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H="1" flipV="1">
            <a:off x="8074536" y="3124200"/>
            <a:ext cx="2087678" cy="3270696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DC663CF-0C67-4619-B40E-7832C4DA1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90750" y="609600"/>
            <a:ext cx="7810500" cy="5638800"/>
          </a:xfrm>
          <a:custGeom>
            <a:avLst/>
            <a:gdLst>
              <a:gd name="connsiteX0" fmla="*/ 0 w 7810500"/>
              <a:gd name="connsiteY0" fmla="*/ 0 h 5638800"/>
              <a:gd name="connsiteX1" fmla="*/ 7810500 w 7810500"/>
              <a:gd name="connsiteY1" fmla="*/ 0 h 5638800"/>
              <a:gd name="connsiteX2" fmla="*/ 7810500 w 7810500"/>
              <a:gd name="connsiteY2" fmla="*/ 3151512 h 5638800"/>
              <a:gd name="connsiteX3" fmla="*/ 6252438 w 7810500"/>
              <a:gd name="connsiteY3" fmla="*/ 5638800 h 5638800"/>
              <a:gd name="connsiteX4" fmla="*/ 0 w 7810500"/>
              <a:gd name="connsiteY4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0500" h="5638800">
                <a:moveTo>
                  <a:pt x="0" y="0"/>
                </a:moveTo>
                <a:lnTo>
                  <a:pt x="7810500" y="0"/>
                </a:lnTo>
                <a:lnTo>
                  <a:pt x="7810500" y="3151512"/>
                </a:lnTo>
                <a:lnTo>
                  <a:pt x="6252438" y="5638800"/>
                </a:lnTo>
                <a:lnTo>
                  <a:pt x="0" y="5638800"/>
                </a:lnTo>
                <a:close/>
              </a:path>
            </a:pathLst>
          </a:custGeom>
          <a:solidFill>
            <a:schemeClr val="accent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63809" y="1905000"/>
            <a:ext cx="5864382" cy="2275238"/>
          </a:xfrm>
        </p:spPr>
        <p:txBody>
          <a:bodyPr anchor="t">
            <a:normAutofit/>
          </a:bodyPr>
          <a:lstStyle>
            <a:lvl1pPr algn="ctr">
              <a:defRPr lang="en-US" sz="5000" kern="1200" cap="all" spc="1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59707" y="4297679"/>
            <a:ext cx="4072586" cy="1463040"/>
          </a:xfrm>
        </p:spPr>
        <p:txBody>
          <a:bodyPr lIns="91440" rIns="9144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43190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Org Chart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8934421-B8F7-41B6-9EC4-5E3C497424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178095" y="1905000"/>
            <a:ext cx="1255400" cy="1255400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4BACF049-4E3E-418D-9DB0-9D63BDDD25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01136" y="2288331"/>
            <a:ext cx="3108959" cy="290097"/>
          </a:xfrm>
          <a:noFill/>
        </p:spPr>
        <p:txBody>
          <a:bodyPr wrap="square" lIns="91440" rIns="9144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ADD TEXT 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EFE2AF5B-D21D-4FE5-932F-F2989F6E01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01136" y="2566041"/>
            <a:ext cx="3108959" cy="221043"/>
          </a:xfrm>
          <a:noFill/>
        </p:spPr>
        <p:txBody>
          <a:bodyPr wrap="square" lIns="91440" rIns="91440" anchor="t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66B4E82-4E92-438C-9DBD-FDAC98DBA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6165169" y="-670561"/>
            <a:ext cx="0" cy="896112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5C2A05E4-0266-470B-94B6-0EA500EFD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1098449" y="3352800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8B705CE2-63BB-44EF-9494-D7197888F2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62000" y="4327380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91C9BD3E-CCA7-4ADF-83CB-175C316AEA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62000" y="4497392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DC756ECA-27F0-4309-A411-2021931A3A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2927249" y="3352800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BCC1B1EE-9270-494A-B26E-3E810517012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0800" y="4327380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621D9997-09EF-468A-A3A6-7C2705CF175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0800" y="4497392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CC2A50A3-3A8F-469D-B16E-A06FD4C2A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30" hasCustomPrompt="1"/>
          </p:nvPr>
        </p:nvSpPr>
        <p:spPr>
          <a:xfrm>
            <a:off x="4736999" y="3352800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065EDDEE-214F-4148-8B8C-0BA5AEF7658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00550" y="4327380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520C0E2F-F27A-44AC-BB9A-74F62BEC57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00550" y="4497392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ADC5446D-3469-43DA-ACE3-2AEC5B903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33" hasCustomPrompt="1"/>
          </p:nvPr>
        </p:nvSpPr>
        <p:spPr>
          <a:xfrm>
            <a:off x="6546749" y="3352800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4BF91944-817D-4080-9FC7-1C01D3C52F7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10300" y="4327380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B6FC5678-B04A-4631-9DFF-776737E9C8A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10300" y="4497392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BF024C2A-A070-4BF1-BA78-8FDD47DED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36" hasCustomPrompt="1"/>
          </p:nvPr>
        </p:nvSpPr>
        <p:spPr>
          <a:xfrm>
            <a:off x="8353860" y="3352800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72D75690-3F0F-4257-84B4-90CB4E6BB7E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7411" y="4327380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FC3E89DF-7D8F-458A-910F-B06B607998A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7411" y="4497392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49030BC1-7B5E-4BBD-AB44-8615DCFD4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39" hasCustomPrompt="1"/>
          </p:nvPr>
        </p:nvSpPr>
        <p:spPr>
          <a:xfrm>
            <a:off x="10160971" y="3352800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10ED1CED-11B2-4927-93A4-CE47939F0AE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824522" y="4327380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39E2E141-317E-41F9-853F-B96493C8FB9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824522" y="4497392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69BD202-1C38-47A5-8B06-0AADB78AA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6165169" y="2642433"/>
            <a:ext cx="0" cy="5564151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Picture Placeholder 8">
            <a:extLst>
              <a:ext uri="{FF2B5EF4-FFF2-40B4-BE49-F238E27FC236}">
                <a16:creationId xmlns:a16="http://schemas.microsoft.com/office/drawing/2014/main" id="{68CF0B9D-069C-46BA-9B77-7BDE114F3E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45" hasCustomPrompt="1"/>
          </p:nvPr>
        </p:nvSpPr>
        <p:spPr>
          <a:xfrm>
            <a:off x="2927249" y="4967309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6EB5CB55-9BF0-4309-AA93-9540CDA1CE2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590800" y="5988389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184A6FF6-89E5-41B3-83AD-E1F1AC1C718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2590800" y="6158401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65909E03-0C86-44C4-9260-484E8CF63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48" hasCustomPrompt="1"/>
          </p:nvPr>
        </p:nvSpPr>
        <p:spPr>
          <a:xfrm>
            <a:off x="4736999" y="4967309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42" name="Text Placeholder 7">
            <a:extLst>
              <a:ext uri="{FF2B5EF4-FFF2-40B4-BE49-F238E27FC236}">
                <a16:creationId xmlns:a16="http://schemas.microsoft.com/office/drawing/2014/main" id="{0D08C690-4C72-47C4-ADBC-6DBFC463FC37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4400550" y="5988389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3" name="Text Placeholder 7">
            <a:extLst>
              <a:ext uri="{FF2B5EF4-FFF2-40B4-BE49-F238E27FC236}">
                <a16:creationId xmlns:a16="http://schemas.microsoft.com/office/drawing/2014/main" id="{FEBB122E-6E5D-4B48-91C0-C6EB8BA3D2D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400550" y="6158401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44" name="Picture Placeholder 8">
            <a:extLst>
              <a:ext uri="{FF2B5EF4-FFF2-40B4-BE49-F238E27FC236}">
                <a16:creationId xmlns:a16="http://schemas.microsoft.com/office/drawing/2014/main" id="{A968314E-9F6B-4D90-BC2A-C5BB6AC70F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51" hasCustomPrompt="1"/>
          </p:nvPr>
        </p:nvSpPr>
        <p:spPr>
          <a:xfrm>
            <a:off x="6546749" y="4967309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45" name="Text Placeholder 7">
            <a:extLst>
              <a:ext uri="{FF2B5EF4-FFF2-40B4-BE49-F238E27FC236}">
                <a16:creationId xmlns:a16="http://schemas.microsoft.com/office/drawing/2014/main" id="{98FF5C01-8CE1-475F-A59A-011328494FC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0300" y="5988389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6" name="Text Placeholder 7">
            <a:extLst>
              <a:ext uri="{FF2B5EF4-FFF2-40B4-BE49-F238E27FC236}">
                <a16:creationId xmlns:a16="http://schemas.microsoft.com/office/drawing/2014/main" id="{DC690F93-088F-498C-9B26-2DCE00A1145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0300" y="6158401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47" name="Picture Placeholder 8">
            <a:extLst>
              <a:ext uri="{FF2B5EF4-FFF2-40B4-BE49-F238E27FC236}">
                <a16:creationId xmlns:a16="http://schemas.microsoft.com/office/drawing/2014/main" id="{1D462CE1-BEE9-45C4-AB54-354D05E69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54" hasCustomPrompt="1"/>
          </p:nvPr>
        </p:nvSpPr>
        <p:spPr>
          <a:xfrm>
            <a:off x="8353860" y="4967309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48" name="Text Placeholder 7">
            <a:extLst>
              <a:ext uri="{FF2B5EF4-FFF2-40B4-BE49-F238E27FC236}">
                <a16:creationId xmlns:a16="http://schemas.microsoft.com/office/drawing/2014/main" id="{9FA2731A-D1B2-4144-8373-12B9313F9BFD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8017411" y="5988389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9" name="Text Placeholder 7">
            <a:extLst>
              <a:ext uri="{FF2B5EF4-FFF2-40B4-BE49-F238E27FC236}">
                <a16:creationId xmlns:a16="http://schemas.microsoft.com/office/drawing/2014/main" id="{F61DF59D-6B27-4EC6-A151-0F9B99DC8051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017411" y="6158401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10204621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ide patch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24AA86D-A811-42CE-8C83-8053DFC66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8329286 w 8329286"/>
              <a:gd name="connsiteY2" fmla="*/ 68183 h 6858000"/>
              <a:gd name="connsiteX3" fmla="*/ 3175958 w 8329286"/>
              <a:gd name="connsiteY3" fmla="*/ 6858000 h 6858000"/>
              <a:gd name="connsiteX4" fmla="*/ 0 w 832928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8329286" y="68183"/>
                </a:lnTo>
                <a:lnTo>
                  <a:pt x="317595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0693782-2388-4647-A185-3753739701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9314C5F-7D40-40CF-8951-9660A5ACE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00052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Caption Content_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623EB06-2F79-4698-807D-96A58B4F1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3124200 w 8329286"/>
              <a:gd name="connsiteY2" fmla="*/ 6858000 h 6858000"/>
              <a:gd name="connsiteX3" fmla="*/ 0 w 832928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3124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effectLst>
            <a:outerShdw blurRad="228600" dist="38100" algn="l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90600" y="609600"/>
            <a:ext cx="4648200" cy="6248400"/>
          </a:xfrm>
          <a:solidFill>
            <a:schemeClr val="bg1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7300" y="3962400"/>
            <a:ext cx="4114800" cy="19812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4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57900" y="4114800"/>
            <a:ext cx="4876800" cy="1371602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D6D785D2-DAEB-48F3-AB8A-2954F03AC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6200000">
            <a:off x="381000" y="4840091"/>
            <a:ext cx="1219200" cy="225818"/>
          </a:xfr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BB42ECCE-195D-45F5-94EB-137CEFCFE9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5029200" y="4840092"/>
            <a:ext cx="1219200" cy="225818"/>
          </a:xfrm>
          <a:solidFill>
            <a:schemeClr val="accent2"/>
          </a:solidFill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270573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Caption Content_Oran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623EB06-2F79-4698-807D-96A58B4F1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3124200 w 8329286"/>
              <a:gd name="connsiteY2" fmla="*/ 6858000 h 6858000"/>
              <a:gd name="connsiteX3" fmla="*/ 0 w 832928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3124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effectLst>
            <a:outerShdw blurRad="228600" dist="38100" algn="l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90600" y="609600"/>
            <a:ext cx="4648200" cy="6248400"/>
          </a:xfrm>
          <a:solidFill>
            <a:schemeClr val="bg1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7300" y="3962400"/>
            <a:ext cx="4114800" cy="19812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4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57900" y="4114800"/>
            <a:ext cx="4876800" cy="1371602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D6D785D2-DAEB-48F3-AB8A-2954F03AC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6200000">
            <a:off x="381000" y="4840091"/>
            <a:ext cx="1219200" cy="225818"/>
          </a:xfrm>
          <a:solidFill>
            <a:schemeClr val="accent5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BB42ECCE-195D-45F5-94EB-137CEFCFE9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5029200" y="4840092"/>
            <a:ext cx="1219200" cy="225818"/>
          </a:xfrm>
          <a:solidFill>
            <a:schemeClr val="accent5"/>
          </a:solidFill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70586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6">
            <a:extLst>
              <a:ext uri="{FF2B5EF4-FFF2-40B4-BE49-F238E27FC236}">
                <a16:creationId xmlns:a16="http://schemas.microsoft.com/office/drawing/2014/main" id="{7B86D83E-A097-4B71-82C6-197A18DD3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H="1" flipV="1">
            <a:off x="10104322" y="3587303"/>
            <a:ext cx="2087678" cy="3270696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A2552DEC-1A1C-4055-B5AF-D7C796522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85750" y="0"/>
            <a:ext cx="11620500" cy="6591300"/>
          </a:xfrm>
          <a:solidFill>
            <a:schemeClr val="accent1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850" y="2679192"/>
            <a:ext cx="9963150" cy="1499616"/>
          </a:xfrm>
          <a:noFill/>
        </p:spPr>
        <p:txBody>
          <a:bodyPr>
            <a:norm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565D4960-2277-429C-B87B-08014535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0" y="2679192"/>
            <a:ext cx="533400" cy="1499616"/>
          </a:xfrm>
          <a:solidFill>
            <a:schemeClr val="accent2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752666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6">
            <a:extLst>
              <a:ext uri="{FF2B5EF4-FFF2-40B4-BE49-F238E27FC236}">
                <a16:creationId xmlns:a16="http://schemas.microsoft.com/office/drawing/2014/main" id="{7B86D83E-A097-4B71-82C6-197A18DD3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H="1" flipV="1">
            <a:off x="10104322" y="3587303"/>
            <a:ext cx="2087678" cy="3270696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A2552DEC-1A1C-4055-B5AF-D7C796522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85750" y="0"/>
            <a:ext cx="11620500" cy="6591300"/>
          </a:xfrm>
          <a:solidFill>
            <a:schemeClr val="accent2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850" y="2679192"/>
            <a:ext cx="9963150" cy="1499616"/>
          </a:xfrm>
          <a:noFill/>
        </p:spPr>
        <p:txBody>
          <a:bodyPr>
            <a:norm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565D4960-2277-429C-B87B-08014535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0" y="2679192"/>
            <a:ext cx="533400" cy="1499616"/>
          </a:xfrm>
          <a:solidFill>
            <a:schemeClr val="tx2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172234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6">
            <a:extLst>
              <a:ext uri="{FF2B5EF4-FFF2-40B4-BE49-F238E27FC236}">
                <a16:creationId xmlns:a16="http://schemas.microsoft.com/office/drawing/2014/main" id="{7B86D83E-A097-4B71-82C6-197A18DD3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H="1" flipV="1">
            <a:off x="10104322" y="3587303"/>
            <a:ext cx="2087678" cy="3270696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A2552DEC-1A1C-4055-B5AF-D7C796522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85750" y="0"/>
            <a:ext cx="11620500" cy="6591300"/>
          </a:xfrm>
          <a:solidFill>
            <a:schemeClr val="accent5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850" y="2679192"/>
            <a:ext cx="9963150" cy="1499616"/>
          </a:xfrm>
          <a:noFill/>
        </p:spPr>
        <p:txBody>
          <a:bodyPr>
            <a:norm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565D4960-2277-429C-B87B-08014535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0" y="2679192"/>
            <a:ext cx="533400" cy="1499616"/>
          </a:xfrm>
          <a:solidFill>
            <a:schemeClr val="accent2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610927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489EE1C9-68AE-4BDD-B34C-9DE809C4DD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222F077-B5D5-442D-BB60-47BE1094D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0"/>
            <a:ext cx="12192000" cy="5723182"/>
          </a:xfrm>
          <a:custGeom>
            <a:avLst/>
            <a:gdLst>
              <a:gd name="connsiteX0" fmla="*/ 0 w 12192000"/>
              <a:gd name="connsiteY0" fmla="*/ 0 h 5723182"/>
              <a:gd name="connsiteX1" fmla="*/ 12192000 w 12192000"/>
              <a:gd name="connsiteY1" fmla="*/ 0 h 5723182"/>
              <a:gd name="connsiteX2" fmla="*/ 12192000 w 12192000"/>
              <a:gd name="connsiteY2" fmla="*/ 5378958 h 5723182"/>
              <a:gd name="connsiteX3" fmla="*/ 8243540 w 12192000"/>
              <a:gd name="connsiteY3" fmla="*/ 5378958 h 5723182"/>
              <a:gd name="connsiteX4" fmla="*/ 7982281 w 12192000"/>
              <a:gd name="connsiteY4" fmla="*/ 5723182 h 5723182"/>
              <a:gd name="connsiteX5" fmla="*/ 0 w 12192000"/>
              <a:gd name="connsiteY5" fmla="*/ 5723182 h 5723182"/>
              <a:gd name="connsiteX6" fmla="*/ 0 w 12192000"/>
              <a:gd name="connsiteY6" fmla="*/ 5378958 h 5723182"/>
              <a:gd name="connsiteX7" fmla="*/ 0 w 12192000"/>
              <a:gd name="connsiteY7" fmla="*/ 5265982 h 572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723182">
                <a:moveTo>
                  <a:pt x="0" y="0"/>
                </a:moveTo>
                <a:lnTo>
                  <a:pt x="12192000" y="0"/>
                </a:lnTo>
                <a:lnTo>
                  <a:pt x="12192000" y="5378958"/>
                </a:lnTo>
                <a:lnTo>
                  <a:pt x="8243540" y="5378958"/>
                </a:lnTo>
                <a:lnTo>
                  <a:pt x="7982281" y="5723182"/>
                </a:lnTo>
                <a:lnTo>
                  <a:pt x="0" y="5723182"/>
                </a:lnTo>
                <a:lnTo>
                  <a:pt x="0" y="5378958"/>
                </a:lnTo>
                <a:lnTo>
                  <a:pt x="0" y="5265982"/>
                </a:lnTo>
                <a:close/>
              </a:path>
            </a:pathLst>
          </a:custGeom>
          <a:solidFill>
            <a:schemeClr val="accent2">
              <a:alpha val="84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6" name="Text Placeholder 16">
            <a:extLst>
              <a:ext uri="{FF2B5EF4-FFF2-40B4-BE49-F238E27FC236}">
                <a16:creationId xmlns:a16="http://schemas.microsoft.com/office/drawing/2014/main" id="{9F89ADF8-2320-4EC3-98EA-5CB618A52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3400" y="0"/>
            <a:ext cx="6781800" cy="6324600"/>
          </a:xfrm>
          <a:solidFill>
            <a:schemeClr val="tx2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825" y="2265916"/>
            <a:ext cx="5314950" cy="3488998"/>
          </a:xfrm>
          <a:noFill/>
        </p:spPr>
        <p:txBody>
          <a:bodyPr anchor="b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74D12B-58A6-47D1-9B2D-697AB265C8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53759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E015B08-6C1F-4B1F-8038-D3C209BA0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5378958"/>
            <a:ext cx="12191999" cy="1479041"/>
          </a:xfrm>
          <a:custGeom>
            <a:avLst/>
            <a:gdLst>
              <a:gd name="connsiteX0" fmla="*/ 8243540 w 12191999"/>
              <a:gd name="connsiteY0" fmla="*/ 0 h 1479041"/>
              <a:gd name="connsiteX1" fmla="*/ 12191999 w 12191999"/>
              <a:gd name="connsiteY1" fmla="*/ 0 h 1479041"/>
              <a:gd name="connsiteX2" fmla="*/ 12191999 w 12191999"/>
              <a:gd name="connsiteY2" fmla="*/ 1479041 h 1479041"/>
              <a:gd name="connsiteX3" fmla="*/ 0 w 12191999"/>
              <a:gd name="connsiteY3" fmla="*/ 1479041 h 1479041"/>
              <a:gd name="connsiteX4" fmla="*/ 0 w 12191999"/>
              <a:gd name="connsiteY4" fmla="*/ 344224 h 1479041"/>
              <a:gd name="connsiteX5" fmla="*/ 7982281 w 12191999"/>
              <a:gd name="connsiteY5" fmla="*/ 344224 h 147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9" h="1479041">
                <a:moveTo>
                  <a:pt x="8243540" y="0"/>
                </a:moveTo>
                <a:lnTo>
                  <a:pt x="12191999" y="0"/>
                </a:lnTo>
                <a:lnTo>
                  <a:pt x="12191999" y="1479041"/>
                </a:lnTo>
                <a:lnTo>
                  <a:pt x="0" y="1479041"/>
                </a:lnTo>
                <a:lnTo>
                  <a:pt x="0" y="344224"/>
                </a:lnTo>
                <a:lnTo>
                  <a:pt x="7982281" y="34422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222F077-B5D5-442D-BB60-47BE1094D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0"/>
            <a:ext cx="12192000" cy="5723182"/>
          </a:xfrm>
          <a:custGeom>
            <a:avLst/>
            <a:gdLst>
              <a:gd name="connsiteX0" fmla="*/ 0 w 12192000"/>
              <a:gd name="connsiteY0" fmla="*/ 0 h 5723182"/>
              <a:gd name="connsiteX1" fmla="*/ 12192000 w 12192000"/>
              <a:gd name="connsiteY1" fmla="*/ 0 h 5723182"/>
              <a:gd name="connsiteX2" fmla="*/ 12192000 w 12192000"/>
              <a:gd name="connsiteY2" fmla="*/ 5378958 h 5723182"/>
              <a:gd name="connsiteX3" fmla="*/ 8243540 w 12192000"/>
              <a:gd name="connsiteY3" fmla="*/ 5378958 h 5723182"/>
              <a:gd name="connsiteX4" fmla="*/ 7982281 w 12192000"/>
              <a:gd name="connsiteY4" fmla="*/ 5723182 h 5723182"/>
              <a:gd name="connsiteX5" fmla="*/ 0 w 12192000"/>
              <a:gd name="connsiteY5" fmla="*/ 5723182 h 5723182"/>
              <a:gd name="connsiteX6" fmla="*/ 0 w 12192000"/>
              <a:gd name="connsiteY6" fmla="*/ 5378958 h 5723182"/>
              <a:gd name="connsiteX7" fmla="*/ 0 w 12192000"/>
              <a:gd name="connsiteY7" fmla="*/ 5265982 h 572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723182">
                <a:moveTo>
                  <a:pt x="0" y="0"/>
                </a:moveTo>
                <a:lnTo>
                  <a:pt x="12192000" y="0"/>
                </a:lnTo>
                <a:lnTo>
                  <a:pt x="12192000" y="5378958"/>
                </a:lnTo>
                <a:lnTo>
                  <a:pt x="8243540" y="5378958"/>
                </a:lnTo>
                <a:lnTo>
                  <a:pt x="7982281" y="5723182"/>
                </a:lnTo>
                <a:lnTo>
                  <a:pt x="0" y="5723182"/>
                </a:lnTo>
                <a:lnTo>
                  <a:pt x="0" y="5378958"/>
                </a:lnTo>
                <a:lnTo>
                  <a:pt x="0" y="5265982"/>
                </a:lnTo>
                <a:close/>
              </a:path>
            </a:pathLst>
          </a:custGeom>
          <a:solidFill>
            <a:schemeClr val="accent2"/>
          </a:solidFill>
          <a:effectLst>
            <a:outerShdw blurRad="152400" dist="38100" dir="2700000" algn="tl" rotWithShape="0">
              <a:prstClr val="black">
                <a:alpha val="66000"/>
              </a:prstClr>
            </a:outerShdw>
          </a:effectLst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049" y="990600"/>
            <a:ext cx="9144000" cy="2590800"/>
          </a:xfrm>
          <a:noFill/>
        </p:spPr>
        <p:txBody>
          <a:bodyPr anchor="t">
            <a:normAutofit/>
          </a:bodyPr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Text Placeholder 16">
            <a:extLst>
              <a:ext uri="{FF2B5EF4-FFF2-40B4-BE49-F238E27FC236}">
                <a16:creationId xmlns:a16="http://schemas.microsoft.com/office/drawing/2014/main" id="{4E78EDD8-13BF-4551-BD7B-C04131A68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0" y="633984"/>
            <a:ext cx="304800" cy="1499616"/>
          </a:xfrm>
          <a:solidFill>
            <a:schemeClr val="bg1"/>
          </a:solidFill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73FC1AA-8591-43A1-9962-1599E1A8AB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54822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E015B08-6C1F-4B1F-8038-D3C209BA0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5378958"/>
            <a:ext cx="12191999" cy="1479041"/>
          </a:xfrm>
          <a:custGeom>
            <a:avLst/>
            <a:gdLst>
              <a:gd name="connsiteX0" fmla="*/ 8243540 w 12191999"/>
              <a:gd name="connsiteY0" fmla="*/ 0 h 1479041"/>
              <a:gd name="connsiteX1" fmla="*/ 12191999 w 12191999"/>
              <a:gd name="connsiteY1" fmla="*/ 0 h 1479041"/>
              <a:gd name="connsiteX2" fmla="*/ 12191999 w 12191999"/>
              <a:gd name="connsiteY2" fmla="*/ 1479041 h 1479041"/>
              <a:gd name="connsiteX3" fmla="*/ 0 w 12191999"/>
              <a:gd name="connsiteY3" fmla="*/ 1479041 h 1479041"/>
              <a:gd name="connsiteX4" fmla="*/ 0 w 12191999"/>
              <a:gd name="connsiteY4" fmla="*/ 344224 h 1479041"/>
              <a:gd name="connsiteX5" fmla="*/ 7982281 w 12191999"/>
              <a:gd name="connsiteY5" fmla="*/ 344224 h 147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9" h="1479041">
                <a:moveTo>
                  <a:pt x="8243540" y="0"/>
                </a:moveTo>
                <a:lnTo>
                  <a:pt x="12191999" y="0"/>
                </a:lnTo>
                <a:lnTo>
                  <a:pt x="12191999" y="1479041"/>
                </a:lnTo>
                <a:lnTo>
                  <a:pt x="0" y="1479041"/>
                </a:lnTo>
                <a:lnTo>
                  <a:pt x="0" y="344224"/>
                </a:lnTo>
                <a:lnTo>
                  <a:pt x="7982281" y="34422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222F077-B5D5-442D-BB60-47BE1094D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0"/>
            <a:ext cx="12192000" cy="5723182"/>
          </a:xfrm>
          <a:custGeom>
            <a:avLst/>
            <a:gdLst>
              <a:gd name="connsiteX0" fmla="*/ 0 w 12192000"/>
              <a:gd name="connsiteY0" fmla="*/ 0 h 5723182"/>
              <a:gd name="connsiteX1" fmla="*/ 12192000 w 12192000"/>
              <a:gd name="connsiteY1" fmla="*/ 0 h 5723182"/>
              <a:gd name="connsiteX2" fmla="*/ 12192000 w 12192000"/>
              <a:gd name="connsiteY2" fmla="*/ 5378958 h 5723182"/>
              <a:gd name="connsiteX3" fmla="*/ 8243540 w 12192000"/>
              <a:gd name="connsiteY3" fmla="*/ 5378958 h 5723182"/>
              <a:gd name="connsiteX4" fmla="*/ 7982281 w 12192000"/>
              <a:gd name="connsiteY4" fmla="*/ 5723182 h 5723182"/>
              <a:gd name="connsiteX5" fmla="*/ 0 w 12192000"/>
              <a:gd name="connsiteY5" fmla="*/ 5723182 h 5723182"/>
              <a:gd name="connsiteX6" fmla="*/ 0 w 12192000"/>
              <a:gd name="connsiteY6" fmla="*/ 5378958 h 5723182"/>
              <a:gd name="connsiteX7" fmla="*/ 0 w 12192000"/>
              <a:gd name="connsiteY7" fmla="*/ 5265982 h 572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723182">
                <a:moveTo>
                  <a:pt x="0" y="0"/>
                </a:moveTo>
                <a:lnTo>
                  <a:pt x="12192000" y="0"/>
                </a:lnTo>
                <a:lnTo>
                  <a:pt x="12192000" y="5378958"/>
                </a:lnTo>
                <a:lnTo>
                  <a:pt x="8243540" y="5378958"/>
                </a:lnTo>
                <a:lnTo>
                  <a:pt x="7982281" y="5723182"/>
                </a:lnTo>
                <a:lnTo>
                  <a:pt x="0" y="5723182"/>
                </a:lnTo>
                <a:lnTo>
                  <a:pt x="0" y="5378958"/>
                </a:lnTo>
                <a:lnTo>
                  <a:pt x="0" y="5265982"/>
                </a:lnTo>
                <a:close/>
              </a:path>
            </a:pathLst>
          </a:custGeom>
          <a:solidFill>
            <a:schemeClr val="accent1"/>
          </a:solidFill>
          <a:effectLst>
            <a:outerShdw blurRad="152400" dist="38100" dir="2700000" algn="tl" rotWithShape="0">
              <a:prstClr val="black">
                <a:alpha val="66000"/>
              </a:prstClr>
            </a:outerShdw>
          </a:effectLst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049" y="990600"/>
            <a:ext cx="9144000" cy="2590800"/>
          </a:xfrm>
          <a:noFill/>
        </p:spPr>
        <p:txBody>
          <a:bodyPr anchor="t">
            <a:normAutofit/>
          </a:bodyPr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Text Placeholder 16">
            <a:extLst>
              <a:ext uri="{FF2B5EF4-FFF2-40B4-BE49-F238E27FC236}">
                <a16:creationId xmlns:a16="http://schemas.microsoft.com/office/drawing/2014/main" id="{4E78EDD8-13BF-4551-BD7B-C04131A68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0" y="633984"/>
            <a:ext cx="304800" cy="1499616"/>
          </a:xfrm>
          <a:solidFill>
            <a:schemeClr val="bg1"/>
          </a:solidFill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160B2D8-3756-4781-A8DD-692C3F8959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107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_DeepYellow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18BFA80-A3BB-4316-BD6E-3E5F6B4D89C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8F962CE0-5C0C-48F3-A07B-34E33D670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2057400" y="466725"/>
            <a:ext cx="703341" cy="1101901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654457EF-8A97-4FCA-9870-5095D09BF8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H="1" flipV="1">
            <a:off x="9067800" y="4648200"/>
            <a:ext cx="1143000" cy="1790700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0CC06030-90E1-4B3F-AFDF-369354FBFE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90750" y="609600"/>
            <a:ext cx="7810500" cy="5638800"/>
          </a:xfrm>
          <a:solidFill>
            <a:schemeClr val="accent1">
              <a:lumMod val="75000"/>
              <a:alpha val="92000"/>
            </a:schemeClr>
          </a:solidFill>
          <a:effectLst/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63809" y="1905000"/>
            <a:ext cx="5864382" cy="2275238"/>
          </a:xfrm>
        </p:spPr>
        <p:txBody>
          <a:bodyPr anchor="t">
            <a:normAutofit/>
          </a:bodyPr>
          <a:lstStyle>
            <a:lvl1pPr algn="ctr">
              <a:defRPr lang="en-US" sz="5000" kern="1200" cap="all" spc="1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59707" y="4297679"/>
            <a:ext cx="4072586" cy="1463040"/>
          </a:xfrm>
        </p:spPr>
        <p:txBody>
          <a:bodyPr lIns="91440" rIns="9144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20110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E015B08-6C1F-4B1F-8038-D3C209BA0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5378958"/>
            <a:ext cx="12191999" cy="1479041"/>
          </a:xfrm>
          <a:custGeom>
            <a:avLst/>
            <a:gdLst>
              <a:gd name="connsiteX0" fmla="*/ 8243540 w 12191999"/>
              <a:gd name="connsiteY0" fmla="*/ 0 h 1479041"/>
              <a:gd name="connsiteX1" fmla="*/ 12191999 w 12191999"/>
              <a:gd name="connsiteY1" fmla="*/ 0 h 1479041"/>
              <a:gd name="connsiteX2" fmla="*/ 12191999 w 12191999"/>
              <a:gd name="connsiteY2" fmla="*/ 1479041 h 1479041"/>
              <a:gd name="connsiteX3" fmla="*/ 0 w 12191999"/>
              <a:gd name="connsiteY3" fmla="*/ 1479041 h 1479041"/>
              <a:gd name="connsiteX4" fmla="*/ 0 w 12191999"/>
              <a:gd name="connsiteY4" fmla="*/ 344224 h 1479041"/>
              <a:gd name="connsiteX5" fmla="*/ 7982281 w 12191999"/>
              <a:gd name="connsiteY5" fmla="*/ 344224 h 147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9" h="1479041">
                <a:moveTo>
                  <a:pt x="8243540" y="0"/>
                </a:moveTo>
                <a:lnTo>
                  <a:pt x="12191999" y="0"/>
                </a:lnTo>
                <a:lnTo>
                  <a:pt x="12191999" y="1479041"/>
                </a:lnTo>
                <a:lnTo>
                  <a:pt x="0" y="1479041"/>
                </a:lnTo>
                <a:lnTo>
                  <a:pt x="0" y="344224"/>
                </a:lnTo>
                <a:lnTo>
                  <a:pt x="7982281" y="34422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222F077-B5D5-442D-BB60-47BE1094D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0"/>
            <a:ext cx="12192000" cy="5723182"/>
          </a:xfrm>
          <a:custGeom>
            <a:avLst/>
            <a:gdLst>
              <a:gd name="connsiteX0" fmla="*/ 0 w 12192000"/>
              <a:gd name="connsiteY0" fmla="*/ 0 h 5723182"/>
              <a:gd name="connsiteX1" fmla="*/ 12192000 w 12192000"/>
              <a:gd name="connsiteY1" fmla="*/ 0 h 5723182"/>
              <a:gd name="connsiteX2" fmla="*/ 12192000 w 12192000"/>
              <a:gd name="connsiteY2" fmla="*/ 5378958 h 5723182"/>
              <a:gd name="connsiteX3" fmla="*/ 8243540 w 12192000"/>
              <a:gd name="connsiteY3" fmla="*/ 5378958 h 5723182"/>
              <a:gd name="connsiteX4" fmla="*/ 7982281 w 12192000"/>
              <a:gd name="connsiteY4" fmla="*/ 5723182 h 5723182"/>
              <a:gd name="connsiteX5" fmla="*/ 0 w 12192000"/>
              <a:gd name="connsiteY5" fmla="*/ 5723182 h 5723182"/>
              <a:gd name="connsiteX6" fmla="*/ 0 w 12192000"/>
              <a:gd name="connsiteY6" fmla="*/ 5378958 h 5723182"/>
              <a:gd name="connsiteX7" fmla="*/ 0 w 12192000"/>
              <a:gd name="connsiteY7" fmla="*/ 5265982 h 572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723182">
                <a:moveTo>
                  <a:pt x="0" y="0"/>
                </a:moveTo>
                <a:lnTo>
                  <a:pt x="12192000" y="0"/>
                </a:lnTo>
                <a:lnTo>
                  <a:pt x="12192000" y="5378958"/>
                </a:lnTo>
                <a:lnTo>
                  <a:pt x="8243540" y="5378958"/>
                </a:lnTo>
                <a:lnTo>
                  <a:pt x="7982281" y="5723182"/>
                </a:lnTo>
                <a:lnTo>
                  <a:pt x="0" y="5723182"/>
                </a:lnTo>
                <a:lnTo>
                  <a:pt x="0" y="5378958"/>
                </a:lnTo>
                <a:lnTo>
                  <a:pt x="0" y="5265982"/>
                </a:lnTo>
                <a:close/>
              </a:path>
            </a:pathLst>
          </a:custGeom>
          <a:solidFill>
            <a:schemeClr val="accent5"/>
          </a:solidFill>
          <a:effectLst>
            <a:outerShdw blurRad="152400" dist="38100" dir="2700000" algn="tl" rotWithShape="0">
              <a:prstClr val="black">
                <a:alpha val="66000"/>
              </a:prstClr>
            </a:outerShdw>
          </a:effectLst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049" y="990600"/>
            <a:ext cx="9144000" cy="2590800"/>
          </a:xfrm>
          <a:noFill/>
        </p:spPr>
        <p:txBody>
          <a:bodyPr anchor="t">
            <a:normAutofit/>
          </a:bodyPr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Text Placeholder 16">
            <a:extLst>
              <a:ext uri="{FF2B5EF4-FFF2-40B4-BE49-F238E27FC236}">
                <a16:creationId xmlns:a16="http://schemas.microsoft.com/office/drawing/2014/main" id="{4E78EDD8-13BF-4551-BD7B-C04131A68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0" y="633984"/>
            <a:ext cx="304800" cy="1499616"/>
          </a:xfrm>
          <a:solidFill>
            <a:schemeClr val="bg1"/>
          </a:solidFill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EEDA9EB-20CE-4EA1-9720-40FBEB4561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36509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E015B08-6C1F-4B1F-8038-D3C209BA0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5378958"/>
            <a:ext cx="12191999" cy="1479041"/>
          </a:xfrm>
          <a:custGeom>
            <a:avLst/>
            <a:gdLst>
              <a:gd name="connsiteX0" fmla="*/ 8243540 w 12191999"/>
              <a:gd name="connsiteY0" fmla="*/ 0 h 1479041"/>
              <a:gd name="connsiteX1" fmla="*/ 12191999 w 12191999"/>
              <a:gd name="connsiteY1" fmla="*/ 0 h 1479041"/>
              <a:gd name="connsiteX2" fmla="*/ 12191999 w 12191999"/>
              <a:gd name="connsiteY2" fmla="*/ 1479041 h 1479041"/>
              <a:gd name="connsiteX3" fmla="*/ 0 w 12191999"/>
              <a:gd name="connsiteY3" fmla="*/ 1479041 h 1479041"/>
              <a:gd name="connsiteX4" fmla="*/ 0 w 12191999"/>
              <a:gd name="connsiteY4" fmla="*/ 344224 h 1479041"/>
              <a:gd name="connsiteX5" fmla="*/ 7982281 w 12191999"/>
              <a:gd name="connsiteY5" fmla="*/ 344224 h 147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9" h="1479041">
                <a:moveTo>
                  <a:pt x="8243540" y="0"/>
                </a:moveTo>
                <a:lnTo>
                  <a:pt x="12191999" y="0"/>
                </a:lnTo>
                <a:lnTo>
                  <a:pt x="12191999" y="1479041"/>
                </a:lnTo>
                <a:lnTo>
                  <a:pt x="0" y="1479041"/>
                </a:lnTo>
                <a:lnTo>
                  <a:pt x="0" y="344224"/>
                </a:lnTo>
                <a:lnTo>
                  <a:pt x="7982281" y="34422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222F077-B5D5-442D-BB60-47BE1094D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0"/>
            <a:ext cx="12192000" cy="5723182"/>
          </a:xfrm>
          <a:custGeom>
            <a:avLst/>
            <a:gdLst>
              <a:gd name="connsiteX0" fmla="*/ 0 w 12192000"/>
              <a:gd name="connsiteY0" fmla="*/ 0 h 5723182"/>
              <a:gd name="connsiteX1" fmla="*/ 12192000 w 12192000"/>
              <a:gd name="connsiteY1" fmla="*/ 0 h 5723182"/>
              <a:gd name="connsiteX2" fmla="*/ 12192000 w 12192000"/>
              <a:gd name="connsiteY2" fmla="*/ 5378958 h 5723182"/>
              <a:gd name="connsiteX3" fmla="*/ 8243540 w 12192000"/>
              <a:gd name="connsiteY3" fmla="*/ 5378958 h 5723182"/>
              <a:gd name="connsiteX4" fmla="*/ 7982281 w 12192000"/>
              <a:gd name="connsiteY4" fmla="*/ 5723182 h 5723182"/>
              <a:gd name="connsiteX5" fmla="*/ 0 w 12192000"/>
              <a:gd name="connsiteY5" fmla="*/ 5723182 h 5723182"/>
              <a:gd name="connsiteX6" fmla="*/ 0 w 12192000"/>
              <a:gd name="connsiteY6" fmla="*/ 5378958 h 5723182"/>
              <a:gd name="connsiteX7" fmla="*/ 0 w 12192000"/>
              <a:gd name="connsiteY7" fmla="*/ 5265982 h 572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723182">
                <a:moveTo>
                  <a:pt x="0" y="0"/>
                </a:moveTo>
                <a:lnTo>
                  <a:pt x="12192000" y="0"/>
                </a:lnTo>
                <a:lnTo>
                  <a:pt x="12192000" y="5378958"/>
                </a:lnTo>
                <a:lnTo>
                  <a:pt x="8243540" y="5378958"/>
                </a:lnTo>
                <a:lnTo>
                  <a:pt x="7982281" y="5723182"/>
                </a:lnTo>
                <a:lnTo>
                  <a:pt x="0" y="5723182"/>
                </a:lnTo>
                <a:lnTo>
                  <a:pt x="0" y="5378958"/>
                </a:lnTo>
                <a:lnTo>
                  <a:pt x="0" y="5265982"/>
                </a:lnTo>
                <a:close/>
              </a:path>
            </a:pathLst>
          </a:custGeom>
          <a:solidFill>
            <a:schemeClr val="accent6"/>
          </a:solidFill>
          <a:effectLst>
            <a:outerShdw blurRad="152400" dist="38100" dir="2700000" algn="tl" rotWithShape="0">
              <a:prstClr val="black">
                <a:alpha val="66000"/>
              </a:prstClr>
            </a:outerShdw>
          </a:effectLst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049" y="990600"/>
            <a:ext cx="9144000" cy="2590800"/>
          </a:xfrm>
          <a:noFill/>
        </p:spPr>
        <p:txBody>
          <a:bodyPr anchor="t">
            <a:normAutofit/>
          </a:bodyPr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Text Placeholder 16">
            <a:extLst>
              <a:ext uri="{FF2B5EF4-FFF2-40B4-BE49-F238E27FC236}">
                <a16:creationId xmlns:a16="http://schemas.microsoft.com/office/drawing/2014/main" id="{4E78EDD8-13BF-4551-BD7B-C04131A68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0" y="633984"/>
            <a:ext cx="304800" cy="1499616"/>
          </a:xfrm>
          <a:solidFill>
            <a:schemeClr val="bg1"/>
          </a:solidFill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0033509-FE6E-46FC-85C8-B777FBA2F1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89156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-Thank you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4016877F-9863-4CBC-B4AF-D4764DBA6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81099" y="457200"/>
            <a:ext cx="8128343" cy="6248400"/>
          </a:xfrm>
          <a:custGeom>
            <a:avLst/>
            <a:gdLst>
              <a:gd name="connsiteX0" fmla="*/ 0 w 8128343"/>
              <a:gd name="connsiteY0" fmla="*/ 0 h 6248400"/>
              <a:gd name="connsiteX1" fmla="*/ 8128343 w 8128343"/>
              <a:gd name="connsiteY1" fmla="*/ 0 h 6248400"/>
              <a:gd name="connsiteX2" fmla="*/ 8128343 w 8128343"/>
              <a:gd name="connsiteY2" fmla="*/ 3258609 h 6248400"/>
              <a:gd name="connsiteX3" fmla="*/ 5858354 w 8128343"/>
              <a:gd name="connsiteY3" fmla="*/ 6248400 h 6248400"/>
              <a:gd name="connsiteX4" fmla="*/ 0 w 8128343"/>
              <a:gd name="connsiteY4" fmla="*/ 6248400 h 624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28343" h="6248400">
                <a:moveTo>
                  <a:pt x="0" y="0"/>
                </a:moveTo>
                <a:lnTo>
                  <a:pt x="8128343" y="0"/>
                </a:lnTo>
                <a:lnTo>
                  <a:pt x="8128343" y="3258609"/>
                </a:lnTo>
                <a:lnTo>
                  <a:pt x="5858354" y="6248400"/>
                </a:lnTo>
                <a:lnTo>
                  <a:pt x="0" y="62484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buNone/>
              <a:defRPr lang="en-GB" sz="1800" dirty="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/>
            <a:r>
              <a:rPr lang="en-US" noProof="0"/>
              <a:t>I</a:t>
            </a: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9070D0C4-1F90-4B84-B84E-8285FA0A01B0}"/>
              </a:ext>
            </a:extLst>
          </p:cNvPr>
          <p:cNvSpPr/>
          <p:nvPr userDrawn="1"/>
        </p:nvSpPr>
        <p:spPr>
          <a:xfrm rot="2232448">
            <a:off x="9455741" y="-926244"/>
            <a:ext cx="131438" cy="8710488"/>
          </a:xfrm>
          <a:custGeom>
            <a:avLst/>
            <a:gdLst>
              <a:gd name="connsiteX0" fmla="*/ 0 w 131438"/>
              <a:gd name="connsiteY0" fmla="*/ 99793 h 8710488"/>
              <a:gd name="connsiteX1" fmla="*/ 131438 w 131438"/>
              <a:gd name="connsiteY1" fmla="*/ 0 h 8710488"/>
              <a:gd name="connsiteX2" fmla="*/ 131438 w 131438"/>
              <a:gd name="connsiteY2" fmla="*/ 8610694 h 8710488"/>
              <a:gd name="connsiteX3" fmla="*/ 0 w 131438"/>
              <a:gd name="connsiteY3" fmla="*/ 8710488 h 871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438" h="8710488">
                <a:moveTo>
                  <a:pt x="0" y="99793"/>
                </a:moveTo>
                <a:lnTo>
                  <a:pt x="131438" y="0"/>
                </a:lnTo>
                <a:lnTo>
                  <a:pt x="131438" y="8610694"/>
                </a:lnTo>
                <a:lnTo>
                  <a:pt x="0" y="87104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B8546525-A0E6-4238-93BC-5D43C93A4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232448">
            <a:off x="9332817" y="-941780"/>
            <a:ext cx="172357" cy="8741560"/>
          </a:xfrm>
          <a:custGeom>
            <a:avLst/>
            <a:gdLst>
              <a:gd name="connsiteX0" fmla="*/ 172357 w 172357"/>
              <a:gd name="connsiteY0" fmla="*/ 0 h 8741560"/>
              <a:gd name="connsiteX1" fmla="*/ 172357 w 172357"/>
              <a:gd name="connsiteY1" fmla="*/ 8610698 h 8741560"/>
              <a:gd name="connsiteX2" fmla="*/ 0 w 172357"/>
              <a:gd name="connsiteY2" fmla="*/ 8741560 h 8741560"/>
              <a:gd name="connsiteX3" fmla="*/ 0 w 172357"/>
              <a:gd name="connsiteY3" fmla="*/ 130862 h 874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357" h="8741560">
                <a:moveTo>
                  <a:pt x="172357" y="0"/>
                </a:moveTo>
                <a:lnTo>
                  <a:pt x="172357" y="8610698"/>
                </a:lnTo>
                <a:lnTo>
                  <a:pt x="0" y="8741560"/>
                </a:lnTo>
                <a:lnTo>
                  <a:pt x="0" y="1308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/>
            <a:endParaRPr lang="en-US" noProof="0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90599" y="304800"/>
            <a:ext cx="8128343" cy="6248400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noProof="0"/>
              <a:t>I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78135" y="1219200"/>
            <a:ext cx="7232465" cy="903638"/>
          </a:xfrm>
        </p:spPr>
        <p:txBody>
          <a:bodyPr anchor="t">
            <a:normAutofit/>
          </a:bodyPr>
          <a:lstStyle>
            <a:lvl1pPr algn="l">
              <a:defRPr lang="en-US" sz="5000" kern="1200" cap="all" spc="100" baseline="0" dirty="0">
                <a:solidFill>
                  <a:srgbClr val="2C2E5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905A207-2310-4F94-86E5-13B4CCC35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1562101" y="-114299"/>
            <a:ext cx="304797" cy="53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/>
            <a:endParaRPr lang="en-US" noProof="0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18BFA80-A3BB-4316-BD6E-3E5F6B4D8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013448" y="34960"/>
            <a:ext cx="5178552" cy="6823040"/>
          </a:xfrm>
          <a:custGeom>
            <a:avLst/>
            <a:gdLst>
              <a:gd name="connsiteX0" fmla="*/ 5178552 w 5178552"/>
              <a:gd name="connsiteY0" fmla="*/ 0 h 6823040"/>
              <a:gd name="connsiteX1" fmla="*/ 5178552 w 5178552"/>
              <a:gd name="connsiteY1" fmla="*/ 6823040 h 6823040"/>
              <a:gd name="connsiteX2" fmla="*/ 1752601 w 5178552"/>
              <a:gd name="connsiteY2" fmla="*/ 6823040 h 6823040"/>
              <a:gd name="connsiteX3" fmla="*/ 0 w 5178552"/>
              <a:gd name="connsiteY3" fmla="*/ 6823040 h 682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8552" h="6823040">
                <a:moveTo>
                  <a:pt x="5178552" y="0"/>
                </a:moveTo>
                <a:lnTo>
                  <a:pt x="5178552" y="6823040"/>
                </a:lnTo>
                <a:lnTo>
                  <a:pt x="1752601" y="6823040"/>
                </a:lnTo>
                <a:lnTo>
                  <a:pt x="0" y="682304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39325193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-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EC3EF4-A2D5-4058-977A-74A37AC36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02525 h 6858000"/>
              <a:gd name="connsiteX3" fmla="*/ 8273508 w 12192000"/>
              <a:gd name="connsiteY3" fmla="*/ 6858000 h 6858000"/>
              <a:gd name="connsiteX4" fmla="*/ 0 w 1219200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02525"/>
                </a:lnTo>
                <a:lnTo>
                  <a:pt x="827350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effectLst>
            <a:outerShdw blurRad="1651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7" name="Text Placeholder 16">
            <a:extLst>
              <a:ext uri="{FF2B5EF4-FFF2-40B4-BE49-F238E27FC236}">
                <a16:creationId xmlns:a16="http://schemas.microsoft.com/office/drawing/2014/main" id="{4E7C74DD-4244-46B7-8336-30F7151DB2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H="1" flipV="1">
            <a:off x="8074536" y="3124200"/>
            <a:ext cx="2087678" cy="3270696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DC663CF-0C67-4619-B40E-7832C4DA1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90750" y="609600"/>
            <a:ext cx="7810500" cy="5638800"/>
          </a:xfrm>
          <a:custGeom>
            <a:avLst/>
            <a:gdLst>
              <a:gd name="connsiteX0" fmla="*/ 0 w 7810500"/>
              <a:gd name="connsiteY0" fmla="*/ 0 h 5638800"/>
              <a:gd name="connsiteX1" fmla="*/ 7810500 w 7810500"/>
              <a:gd name="connsiteY1" fmla="*/ 0 h 5638800"/>
              <a:gd name="connsiteX2" fmla="*/ 7810500 w 7810500"/>
              <a:gd name="connsiteY2" fmla="*/ 3151512 h 5638800"/>
              <a:gd name="connsiteX3" fmla="*/ 6252438 w 7810500"/>
              <a:gd name="connsiteY3" fmla="*/ 5638800 h 5638800"/>
              <a:gd name="connsiteX4" fmla="*/ 0 w 7810500"/>
              <a:gd name="connsiteY4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0500" h="5638800">
                <a:moveTo>
                  <a:pt x="0" y="0"/>
                </a:moveTo>
                <a:lnTo>
                  <a:pt x="7810500" y="0"/>
                </a:lnTo>
                <a:lnTo>
                  <a:pt x="7810500" y="3151512"/>
                </a:lnTo>
                <a:lnTo>
                  <a:pt x="6252438" y="5638800"/>
                </a:lnTo>
                <a:lnTo>
                  <a:pt x="0" y="5638800"/>
                </a:lnTo>
                <a:close/>
              </a:path>
            </a:pathLst>
          </a:custGeom>
          <a:solidFill>
            <a:schemeClr val="accent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163809" y="1905000"/>
            <a:ext cx="5864382" cy="2275238"/>
          </a:xfrm>
        </p:spPr>
        <p:txBody>
          <a:bodyPr anchor="ctr">
            <a:normAutofit/>
          </a:bodyPr>
          <a:lstStyle>
            <a:lvl1pPr algn="ctr">
              <a:defRPr lang="en-US" sz="5000" kern="1200" cap="all" spc="1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THANK </a:t>
            </a:r>
            <a:r>
              <a:rPr lang="en-US" dirty="0" err="1"/>
              <a:t>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20322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-Thank you 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18BFA80-A3BB-4316-BD6E-3E5F6B4D8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8F962CE0-5C0C-48F3-A07B-34E33D670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2057400" y="466725"/>
            <a:ext cx="703341" cy="1101901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654457EF-8A97-4FCA-9870-5095D09BF8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H="1" flipV="1">
            <a:off x="9067800" y="4648200"/>
            <a:ext cx="1143000" cy="1790700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0CC06030-90E1-4B3F-AFDF-369354FBFE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90750" y="609600"/>
            <a:ext cx="7810500" cy="5638800"/>
          </a:xfrm>
          <a:solidFill>
            <a:schemeClr val="accent1">
              <a:lumMod val="75000"/>
              <a:alpha val="92000"/>
            </a:schemeClr>
          </a:solidFill>
          <a:effectLst/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163809" y="1905000"/>
            <a:ext cx="5864382" cy="2275238"/>
          </a:xfrm>
        </p:spPr>
        <p:txBody>
          <a:bodyPr anchor="ctr">
            <a:normAutofit/>
          </a:bodyPr>
          <a:lstStyle>
            <a:lvl1pPr algn="ctr">
              <a:defRPr lang="en-US" sz="5000" kern="1200" cap="all" spc="1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THANK </a:t>
            </a:r>
            <a:r>
              <a:rPr lang="en-US" dirty="0" err="1"/>
              <a:t>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48575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-Thank you 4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FC033E0E-968F-40A8-BE78-354499D7F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9594102" flipH="1">
            <a:off x="584131" y="-142449"/>
            <a:ext cx="1218268" cy="6177109"/>
          </a:xfrm>
          <a:custGeom>
            <a:avLst/>
            <a:gdLst>
              <a:gd name="connsiteX0" fmla="*/ 1114975 w 1218268"/>
              <a:gd name="connsiteY0" fmla="*/ 1688918 h 6177109"/>
              <a:gd name="connsiteX1" fmla="*/ 1114975 w 1218268"/>
              <a:gd name="connsiteY1" fmla="*/ 5441035 h 6177109"/>
              <a:gd name="connsiteX2" fmla="*/ 1218268 w 1218268"/>
              <a:gd name="connsiteY2" fmla="*/ 5372844 h 6177109"/>
              <a:gd name="connsiteX3" fmla="*/ 1218268 w 1218268"/>
              <a:gd name="connsiteY3" fmla="*/ 1845382 h 6177109"/>
              <a:gd name="connsiteX4" fmla="*/ 675740 w 1218268"/>
              <a:gd name="connsiteY4" fmla="*/ 1023583 h 6177109"/>
              <a:gd name="connsiteX5" fmla="*/ 675740 w 1218268"/>
              <a:gd name="connsiteY5" fmla="*/ 5731005 h 6177109"/>
              <a:gd name="connsiteX6" fmla="*/ 951275 w 1218268"/>
              <a:gd name="connsiteY6" fmla="*/ 5549105 h 6177109"/>
              <a:gd name="connsiteX7" fmla="*/ 951275 w 1218268"/>
              <a:gd name="connsiteY7" fmla="*/ 1440952 h 6177109"/>
              <a:gd name="connsiteX8" fmla="*/ 0 w 1218268"/>
              <a:gd name="connsiteY8" fmla="*/ 0 h 6177109"/>
              <a:gd name="connsiteX9" fmla="*/ 0 w 1218268"/>
              <a:gd name="connsiteY9" fmla="*/ 6177109 h 6177109"/>
              <a:gd name="connsiteX10" fmla="*/ 485620 w 1218268"/>
              <a:gd name="connsiteY10" fmla="*/ 5856517 h 6177109"/>
              <a:gd name="connsiteX11" fmla="*/ 485620 w 1218268"/>
              <a:gd name="connsiteY11" fmla="*/ 735597 h 6177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8268" h="6177109">
                <a:moveTo>
                  <a:pt x="1114975" y="1688918"/>
                </a:moveTo>
                <a:lnTo>
                  <a:pt x="1114975" y="5441035"/>
                </a:lnTo>
                <a:lnTo>
                  <a:pt x="1218268" y="5372844"/>
                </a:lnTo>
                <a:lnTo>
                  <a:pt x="1218268" y="1845382"/>
                </a:lnTo>
                <a:close/>
                <a:moveTo>
                  <a:pt x="675740" y="1023583"/>
                </a:moveTo>
                <a:lnTo>
                  <a:pt x="675740" y="5731005"/>
                </a:lnTo>
                <a:lnTo>
                  <a:pt x="951275" y="5549105"/>
                </a:lnTo>
                <a:lnTo>
                  <a:pt x="951275" y="1440952"/>
                </a:lnTo>
                <a:close/>
                <a:moveTo>
                  <a:pt x="0" y="0"/>
                </a:moveTo>
                <a:lnTo>
                  <a:pt x="0" y="6177109"/>
                </a:lnTo>
                <a:lnTo>
                  <a:pt x="485620" y="5856517"/>
                </a:lnTo>
                <a:lnTo>
                  <a:pt x="485620" y="735597"/>
                </a:lnTo>
                <a:close/>
              </a:path>
            </a:pathLst>
          </a:custGeom>
          <a:solidFill>
            <a:schemeClr val="bg1"/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9454D95-B362-4CB6-B706-EB2022A334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124200" y="0"/>
            <a:ext cx="9067800" cy="6858000"/>
          </a:xfrm>
          <a:custGeom>
            <a:avLst/>
            <a:gdLst>
              <a:gd name="connsiteX0" fmla="*/ 5205086 w 9067800"/>
              <a:gd name="connsiteY0" fmla="*/ 0 h 6858000"/>
              <a:gd name="connsiteX1" fmla="*/ 6957685 w 9067800"/>
              <a:gd name="connsiteY1" fmla="*/ 0 h 6858000"/>
              <a:gd name="connsiteX2" fmla="*/ 9067800 w 9067800"/>
              <a:gd name="connsiteY2" fmla="*/ 0 h 6858000"/>
              <a:gd name="connsiteX3" fmla="*/ 9067800 w 9067800"/>
              <a:gd name="connsiteY3" fmla="*/ 6827058 h 6858000"/>
              <a:gd name="connsiteX4" fmla="*/ 9044315 w 9067800"/>
              <a:gd name="connsiteY4" fmla="*/ 6858000 h 6858000"/>
              <a:gd name="connsiteX5" fmla="*/ 7291715 w 9067800"/>
              <a:gd name="connsiteY5" fmla="*/ 6858000 h 6858000"/>
              <a:gd name="connsiteX6" fmla="*/ 1752601 w 9067800"/>
              <a:gd name="connsiteY6" fmla="*/ 6858000 h 6858000"/>
              <a:gd name="connsiteX7" fmla="*/ 0 w 90678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67800" h="6858000">
                <a:moveTo>
                  <a:pt x="5205086" y="0"/>
                </a:moveTo>
                <a:lnTo>
                  <a:pt x="6957685" y="0"/>
                </a:lnTo>
                <a:lnTo>
                  <a:pt x="9067800" y="0"/>
                </a:lnTo>
                <a:lnTo>
                  <a:pt x="9067800" y="6827058"/>
                </a:lnTo>
                <a:lnTo>
                  <a:pt x="9044315" y="6858000"/>
                </a:lnTo>
                <a:lnTo>
                  <a:pt x="7291715" y="6858000"/>
                </a:lnTo>
                <a:lnTo>
                  <a:pt x="175260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3400" y="266700"/>
            <a:ext cx="5105400" cy="6324600"/>
          </a:xfrm>
          <a:solidFill>
            <a:schemeClr val="bg1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33450" y="762000"/>
            <a:ext cx="4381500" cy="3429000"/>
          </a:xfrm>
        </p:spPr>
        <p:txBody>
          <a:bodyPr anchor="ctr">
            <a:normAutofit/>
          </a:bodyPr>
          <a:lstStyle>
            <a:lvl1pPr algn="ctr">
              <a:defRPr sz="5000" spc="200" baseline="0"/>
            </a:lvl1pPr>
          </a:lstStyle>
          <a:p>
            <a:r>
              <a:rPr lang="en-US" dirty="0"/>
              <a:t>THANK </a:t>
            </a:r>
            <a:r>
              <a:rPr lang="en-US" dirty="0" err="1"/>
              <a:t>yOU</a:t>
            </a:r>
            <a:endParaRPr lang="en-US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D6D785D2-DAEB-48F3-AB8A-2954F03AC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V="1">
            <a:off x="314325" y="4953000"/>
            <a:ext cx="1143000" cy="1790700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4480348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-Thank you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623EB06-2F79-4698-807D-96A58B4F1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3124200 w 8329286"/>
              <a:gd name="connsiteY2" fmla="*/ 6858000 h 6858000"/>
              <a:gd name="connsiteX3" fmla="*/ 0 w 832928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3124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effectLst>
            <a:outerShdw blurRad="228600" dist="38100" algn="l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90600" y="609600"/>
            <a:ext cx="4648200" cy="5638800"/>
          </a:xfrm>
          <a:solidFill>
            <a:schemeClr val="bg1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57300" y="1447800"/>
            <a:ext cx="4114800" cy="3962400"/>
          </a:xfrm>
        </p:spPr>
        <p:txBody>
          <a:bodyPr anchor="ctr">
            <a:normAutofit/>
          </a:bodyPr>
          <a:lstStyle>
            <a:lvl1pPr algn="ctr">
              <a:defRPr sz="5000" spc="200" baseline="0"/>
            </a:lvl1pPr>
          </a:lstStyle>
          <a:p>
            <a:r>
              <a:rPr lang="en-US" dirty="0"/>
              <a:t>THANK </a:t>
            </a:r>
            <a:r>
              <a:rPr lang="en-US" dirty="0" err="1"/>
              <a:t>yOU</a:t>
            </a:r>
            <a:endParaRPr lang="en-US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D6D785D2-DAEB-48F3-AB8A-2954F03AC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05100" y="409575"/>
            <a:ext cx="1219200" cy="400050"/>
          </a:xfr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BB42ECCE-195D-45F5-94EB-137CEFCFE9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05100" y="6076950"/>
            <a:ext cx="1219200" cy="400050"/>
          </a:xfrm>
          <a:solidFill>
            <a:schemeClr val="accent2"/>
          </a:solidFill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5539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FC033E0E-968F-40A8-BE78-354499D7F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9594102" flipH="1">
            <a:off x="584131" y="-142449"/>
            <a:ext cx="1218268" cy="6177109"/>
          </a:xfrm>
          <a:custGeom>
            <a:avLst/>
            <a:gdLst>
              <a:gd name="connsiteX0" fmla="*/ 1114975 w 1218268"/>
              <a:gd name="connsiteY0" fmla="*/ 1688918 h 6177109"/>
              <a:gd name="connsiteX1" fmla="*/ 1114975 w 1218268"/>
              <a:gd name="connsiteY1" fmla="*/ 5441035 h 6177109"/>
              <a:gd name="connsiteX2" fmla="*/ 1218268 w 1218268"/>
              <a:gd name="connsiteY2" fmla="*/ 5372844 h 6177109"/>
              <a:gd name="connsiteX3" fmla="*/ 1218268 w 1218268"/>
              <a:gd name="connsiteY3" fmla="*/ 1845382 h 6177109"/>
              <a:gd name="connsiteX4" fmla="*/ 675740 w 1218268"/>
              <a:gd name="connsiteY4" fmla="*/ 1023583 h 6177109"/>
              <a:gd name="connsiteX5" fmla="*/ 675740 w 1218268"/>
              <a:gd name="connsiteY5" fmla="*/ 5731005 h 6177109"/>
              <a:gd name="connsiteX6" fmla="*/ 951275 w 1218268"/>
              <a:gd name="connsiteY6" fmla="*/ 5549105 h 6177109"/>
              <a:gd name="connsiteX7" fmla="*/ 951275 w 1218268"/>
              <a:gd name="connsiteY7" fmla="*/ 1440952 h 6177109"/>
              <a:gd name="connsiteX8" fmla="*/ 0 w 1218268"/>
              <a:gd name="connsiteY8" fmla="*/ 0 h 6177109"/>
              <a:gd name="connsiteX9" fmla="*/ 0 w 1218268"/>
              <a:gd name="connsiteY9" fmla="*/ 6177109 h 6177109"/>
              <a:gd name="connsiteX10" fmla="*/ 485620 w 1218268"/>
              <a:gd name="connsiteY10" fmla="*/ 5856517 h 6177109"/>
              <a:gd name="connsiteX11" fmla="*/ 485620 w 1218268"/>
              <a:gd name="connsiteY11" fmla="*/ 735597 h 6177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8268" h="6177109">
                <a:moveTo>
                  <a:pt x="1114975" y="1688918"/>
                </a:moveTo>
                <a:lnTo>
                  <a:pt x="1114975" y="5441035"/>
                </a:lnTo>
                <a:lnTo>
                  <a:pt x="1218268" y="5372844"/>
                </a:lnTo>
                <a:lnTo>
                  <a:pt x="1218268" y="1845382"/>
                </a:lnTo>
                <a:close/>
                <a:moveTo>
                  <a:pt x="675740" y="1023583"/>
                </a:moveTo>
                <a:lnTo>
                  <a:pt x="675740" y="5731005"/>
                </a:lnTo>
                <a:lnTo>
                  <a:pt x="951275" y="5549105"/>
                </a:lnTo>
                <a:lnTo>
                  <a:pt x="951275" y="1440952"/>
                </a:lnTo>
                <a:close/>
                <a:moveTo>
                  <a:pt x="0" y="0"/>
                </a:moveTo>
                <a:lnTo>
                  <a:pt x="0" y="6177109"/>
                </a:lnTo>
                <a:lnTo>
                  <a:pt x="485620" y="5856517"/>
                </a:lnTo>
                <a:lnTo>
                  <a:pt x="485620" y="735597"/>
                </a:lnTo>
                <a:close/>
              </a:path>
            </a:pathLst>
          </a:custGeom>
          <a:solidFill>
            <a:schemeClr val="bg1"/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9454D95-B362-4CB6-B706-EB2022A334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124200" y="0"/>
            <a:ext cx="9067800" cy="6858000"/>
          </a:xfrm>
          <a:custGeom>
            <a:avLst/>
            <a:gdLst>
              <a:gd name="connsiteX0" fmla="*/ 5205086 w 9067800"/>
              <a:gd name="connsiteY0" fmla="*/ 0 h 6858000"/>
              <a:gd name="connsiteX1" fmla="*/ 6957685 w 9067800"/>
              <a:gd name="connsiteY1" fmla="*/ 0 h 6858000"/>
              <a:gd name="connsiteX2" fmla="*/ 9067800 w 9067800"/>
              <a:gd name="connsiteY2" fmla="*/ 0 h 6858000"/>
              <a:gd name="connsiteX3" fmla="*/ 9067800 w 9067800"/>
              <a:gd name="connsiteY3" fmla="*/ 6827058 h 6858000"/>
              <a:gd name="connsiteX4" fmla="*/ 9044315 w 9067800"/>
              <a:gd name="connsiteY4" fmla="*/ 6858000 h 6858000"/>
              <a:gd name="connsiteX5" fmla="*/ 7291715 w 9067800"/>
              <a:gd name="connsiteY5" fmla="*/ 6858000 h 6858000"/>
              <a:gd name="connsiteX6" fmla="*/ 1752601 w 9067800"/>
              <a:gd name="connsiteY6" fmla="*/ 6858000 h 6858000"/>
              <a:gd name="connsiteX7" fmla="*/ 0 w 90678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67800" h="6858000">
                <a:moveTo>
                  <a:pt x="5205086" y="0"/>
                </a:moveTo>
                <a:lnTo>
                  <a:pt x="6957685" y="0"/>
                </a:lnTo>
                <a:lnTo>
                  <a:pt x="9067800" y="0"/>
                </a:lnTo>
                <a:lnTo>
                  <a:pt x="9067800" y="6827058"/>
                </a:lnTo>
                <a:lnTo>
                  <a:pt x="9044315" y="6858000"/>
                </a:lnTo>
                <a:lnTo>
                  <a:pt x="7291715" y="6858000"/>
                </a:lnTo>
                <a:lnTo>
                  <a:pt x="175260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3400" y="266700"/>
            <a:ext cx="5105400" cy="6324600"/>
          </a:xfrm>
          <a:solidFill>
            <a:schemeClr val="bg1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3450" y="762000"/>
            <a:ext cx="4381500" cy="3429000"/>
          </a:xfrm>
        </p:spPr>
        <p:txBody>
          <a:bodyPr anchor="ctr">
            <a:normAutofit/>
          </a:bodyPr>
          <a:lstStyle>
            <a:lvl1pPr algn="ct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3450" y="4343400"/>
            <a:ext cx="4381500" cy="1355732"/>
          </a:xfrm>
        </p:spPr>
        <p:txBody>
          <a:bodyPr lIns="91440" rIns="9144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D6D785D2-DAEB-48F3-AB8A-2954F03AC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V="1">
            <a:off x="314325" y="4953000"/>
            <a:ext cx="1143000" cy="1790700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992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623EB06-2F79-4698-807D-96A58B4F1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3124200 w 8329286"/>
              <a:gd name="connsiteY2" fmla="*/ 6858000 h 6858000"/>
              <a:gd name="connsiteX3" fmla="*/ 0 w 832928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3124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effectLst>
            <a:outerShdw blurRad="228600" dist="38100" algn="l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90600" y="609600"/>
            <a:ext cx="4648200" cy="5638800"/>
          </a:xfrm>
          <a:solidFill>
            <a:schemeClr val="bg1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7300" y="1447800"/>
            <a:ext cx="4114800" cy="3962400"/>
          </a:xfrm>
        </p:spPr>
        <p:txBody>
          <a:bodyPr anchor="ctr">
            <a:normAutofit/>
          </a:bodyPr>
          <a:lstStyle>
            <a:lvl1pPr algn="ct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57900" y="4495801"/>
            <a:ext cx="4876800" cy="60960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D6D785D2-DAEB-48F3-AB8A-2954F03AC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05100" y="409575"/>
            <a:ext cx="1219200" cy="400050"/>
          </a:xfr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BB42ECCE-195D-45F5-94EB-137CEFCFE9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05100" y="6076950"/>
            <a:ext cx="1219200" cy="400050"/>
          </a:xfrm>
          <a:solidFill>
            <a:schemeClr val="accent2"/>
          </a:solidFill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1318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1447800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0" y="2667000"/>
            <a:ext cx="10288693" cy="3660648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1F422E5-0916-42D9-AC79-50E4FC133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621E917-505B-493E-99EE-2E57CB3327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24664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orient="horz" pos="72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Emphasis-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0" y="2667000"/>
            <a:ext cx="10288693" cy="3660648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1F422E5-0916-42D9-AC79-50E4FC133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-1" y="1676400"/>
            <a:ext cx="10837333" cy="424732"/>
          </a:xfrm>
          <a:solidFill>
            <a:schemeClr val="accent1"/>
          </a:solidFill>
        </p:spPr>
        <p:txBody>
          <a:bodyPr wrap="square" lIns="640080" rIns="91440">
            <a:spAutoFit/>
          </a:bodyPr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08E95652-9528-4150-8049-C40C3BB1B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059476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8640" y="548640"/>
            <a:ext cx="11106150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8640" y="2103120"/>
            <a:ext cx="11106150" cy="4221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4938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5" r:id="rId1"/>
    <p:sldLayoutId id="2147483959" r:id="rId2"/>
    <p:sldLayoutId id="2147483961" r:id="rId3"/>
    <p:sldLayoutId id="2147483962" r:id="rId4"/>
    <p:sldLayoutId id="2147483964" r:id="rId5"/>
    <p:sldLayoutId id="2147483958" r:id="rId6"/>
    <p:sldLayoutId id="2147483963" r:id="rId7"/>
    <p:sldLayoutId id="2147483957" r:id="rId8"/>
    <p:sldLayoutId id="2147483965" r:id="rId9"/>
    <p:sldLayoutId id="2147483966" r:id="rId10"/>
    <p:sldLayoutId id="2147483996" r:id="rId11"/>
    <p:sldLayoutId id="2147483997" r:id="rId12"/>
    <p:sldLayoutId id="2147483998" r:id="rId13"/>
    <p:sldLayoutId id="2147483999" r:id="rId14"/>
    <p:sldLayoutId id="2147484000" r:id="rId15"/>
    <p:sldLayoutId id="2147484001" r:id="rId16"/>
    <p:sldLayoutId id="2147484007" r:id="rId17"/>
    <p:sldLayoutId id="2147483967" r:id="rId18"/>
    <p:sldLayoutId id="2147483968" r:id="rId19"/>
    <p:sldLayoutId id="2147483987" r:id="rId20"/>
    <p:sldLayoutId id="2147483969" r:id="rId21"/>
    <p:sldLayoutId id="2147483970" r:id="rId22"/>
    <p:sldLayoutId id="2147483971" r:id="rId23"/>
    <p:sldLayoutId id="2147483972" r:id="rId24"/>
    <p:sldLayoutId id="2147483973" r:id="rId25"/>
    <p:sldLayoutId id="2147483978" r:id="rId26"/>
    <p:sldLayoutId id="2147483974" r:id="rId27"/>
    <p:sldLayoutId id="2147483975" r:id="rId28"/>
    <p:sldLayoutId id="2147483976" r:id="rId29"/>
    <p:sldLayoutId id="2147483977" r:id="rId30"/>
    <p:sldLayoutId id="2147483988" r:id="rId31"/>
    <p:sldLayoutId id="2147483989" r:id="rId32"/>
    <p:sldLayoutId id="2147483990" r:id="rId33"/>
    <p:sldLayoutId id="2147483991" r:id="rId34"/>
    <p:sldLayoutId id="2147483992" r:id="rId35"/>
    <p:sldLayoutId id="2147483993" r:id="rId36"/>
    <p:sldLayoutId id="2147483995" r:id="rId37"/>
    <p:sldLayoutId id="2147484002" r:id="rId38"/>
    <p:sldLayoutId id="2147484003" r:id="rId39"/>
    <p:sldLayoutId id="2147484004" r:id="rId40"/>
    <p:sldLayoutId id="2147483994" r:id="rId41"/>
    <p:sldLayoutId id="2147484005" r:id="rId42"/>
    <p:sldLayoutId id="2147484006" r:id="rId43"/>
    <p:sldLayoutId id="2147483979" r:id="rId44"/>
    <p:sldLayoutId id="2147483980" r:id="rId45"/>
    <p:sldLayoutId id="2147483981" r:id="rId46"/>
    <p:sldLayoutId id="2147483982" r:id="rId47"/>
    <p:sldLayoutId id="2147483983" r:id="rId48"/>
    <p:sldLayoutId id="2147483984" r:id="rId49"/>
    <p:sldLayoutId id="2147483985" r:id="rId50"/>
    <p:sldLayoutId id="2147483986" r:id="rId51"/>
    <p:sldLayoutId id="2147484008" r:id="rId52"/>
    <p:sldLayoutId id="2147484009" r:id="rId53"/>
    <p:sldLayoutId id="2147484010" r:id="rId54"/>
    <p:sldLayoutId id="2147484011" r:id="rId55"/>
    <p:sldLayoutId id="2147484012" r:id="rId5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9.gi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41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www.atlassian.com/git/tutorials/comparing-workflows" TargetMode="External"/><Relationship Id="rId5" Type="http://schemas.openxmlformats.org/officeDocument/2006/relationships/hyperlink" Target="https://github.com/" TargetMode="External"/><Relationship Id="rId4" Type="http://schemas.openxmlformats.org/officeDocument/2006/relationships/hyperlink" Target="https://git-scm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09890287-4DB6-4C87-AEAF-17E9594F4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t="7813" b="7813"/>
          <a:stretch>
            <a:fillRect/>
          </a:stretch>
        </p:blipFill>
        <p:spPr/>
      </p:pic>
      <p:sp>
        <p:nvSpPr>
          <p:cNvPr id="285" name="Text Placeholder 284">
            <a:extLst>
              <a:ext uri="{FF2B5EF4-FFF2-40B4-BE49-F238E27FC236}">
                <a16:creationId xmlns:a16="http://schemas.microsoft.com/office/drawing/2014/main" id="{C0BF9B80-F084-4423-8C1C-E79BE8298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86" name="Text Placeholder 285">
            <a:extLst>
              <a:ext uri="{FF2B5EF4-FFF2-40B4-BE49-F238E27FC236}">
                <a16:creationId xmlns:a16="http://schemas.microsoft.com/office/drawing/2014/main" id="{9626180B-FF05-48CF-BFB3-C95C9B5DA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933031D-018B-489E-B613-2113C1CD23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Version control</a:t>
            </a:r>
            <a:br>
              <a:rPr lang="en-US" dirty="0"/>
            </a:br>
            <a:r>
              <a:rPr lang="en-US" dirty="0"/>
              <a:t>with git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06F8B2E-A7F5-4413-BEED-BFF7C3D9FF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Kostas Sofos</a:t>
            </a:r>
          </a:p>
        </p:txBody>
      </p:sp>
    </p:spTree>
    <p:extLst>
      <p:ext uri="{BB962C8B-B14F-4D97-AF65-F5344CB8AC3E}">
        <p14:creationId xmlns:p14="http://schemas.microsoft.com/office/powerpoint/2010/main" val="2296569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56610ED-3E2D-4E6A-ABD0-150F203E6B4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79376" y="2708920"/>
            <a:ext cx="5040560" cy="3816424"/>
          </a:xfrm>
        </p:spPr>
        <p:txBody>
          <a:bodyPr>
            <a:normAutofit/>
          </a:bodyPr>
          <a:lstStyle/>
          <a:p>
            <a:pPr algn="l"/>
            <a:r>
              <a:rPr lang="en-US" sz="2200" dirty="0"/>
              <a:t>Creates a new Git repository</a:t>
            </a:r>
          </a:p>
          <a:p>
            <a:pPr algn="l"/>
            <a:r>
              <a:rPr lang="en-US" sz="2200" dirty="0"/>
              <a:t>Used to convert an existing, </a:t>
            </a:r>
            <a:r>
              <a:rPr lang="en-US" sz="2200" dirty="0" err="1"/>
              <a:t>unversioned</a:t>
            </a:r>
            <a:r>
              <a:rPr lang="en-US" sz="2200" dirty="0"/>
              <a:t> project to a Git repository or initialize a new, empty repository. </a:t>
            </a:r>
          </a:p>
          <a:p>
            <a:pPr algn="l"/>
            <a:r>
              <a:rPr lang="en-US" sz="2200" dirty="0"/>
              <a:t>Most other Git commands are not available outside of an initialized repository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Setting up a repo – Git Init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44535D-C286-AE3C-438F-317734025F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4500" y="2101132"/>
            <a:ext cx="5829300" cy="341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670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56610ED-3E2D-4E6A-ABD0-150F203E6B4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0" y="2708920"/>
            <a:ext cx="4971296" cy="3816424"/>
          </a:xfrm>
        </p:spPr>
        <p:txBody>
          <a:bodyPr>
            <a:normAutofit/>
          </a:bodyPr>
          <a:lstStyle/>
          <a:p>
            <a:pPr algn="l"/>
            <a:r>
              <a:rPr lang="en-US" sz="2200" dirty="0"/>
              <a:t>Used to target an existing repository and create a clone, or copy of the target remote repository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Setting up a repo – Git Clone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1A7BF5-ACBF-80E6-1A59-AE657FA40D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4471" y="2239622"/>
            <a:ext cx="5829300" cy="341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121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56610ED-3E2D-4E6A-ABD0-150F203E6B4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91344" y="2417523"/>
            <a:ext cx="4968552" cy="3171717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Git takes a snapshot of the project and stores it in the repository along with some other identifying information</a:t>
            </a:r>
          </a:p>
          <a:p>
            <a:pPr>
              <a:lnSpc>
                <a:spcPct val="150000"/>
              </a:lnSpc>
            </a:pPr>
            <a:r>
              <a:rPr lang="en-US" dirty="0"/>
              <a:t>The commit object contains information about the directory tree object hash, parent commit hash, author, committer, date and message</a:t>
            </a:r>
          </a:p>
          <a:p>
            <a:pPr>
              <a:lnSpc>
                <a:spcPct val="100000"/>
              </a:lnSpc>
            </a:pPr>
            <a:r>
              <a:rPr lang="en-US" dirty="0"/>
              <a:t>Each time we commit, Git records the information above. Thus, we have a highly useful history of the project.</a:t>
            </a:r>
            <a:endParaRPr lang="en-US" sz="28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Commit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280984-6AC9-44C6-AB89-09756E1CB8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896" y="2628900"/>
            <a:ext cx="6067425" cy="2552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83886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Git Add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AF1EAE42-D43C-4D55-91C7-82C511516F68}"/>
              </a:ext>
            </a:extLst>
          </p:cNvPr>
          <p:cNvSpPr txBox="1">
            <a:spLocks/>
          </p:cNvSpPr>
          <p:nvPr/>
        </p:nvSpPr>
        <p:spPr>
          <a:xfrm>
            <a:off x="479376" y="2636912"/>
            <a:ext cx="4725801" cy="36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200" dirty="0">
                <a:solidFill>
                  <a:srgbClr val="292929"/>
                </a:solidFill>
                <a:latin typeface="Tw Cen MT (Body)"/>
              </a:rPr>
              <a:t>Used to add a file that is in the working directory to the staging area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06B5427-420E-4E1E-BD9E-31A4295D68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1800" y="2101132"/>
            <a:ext cx="5832000" cy="3424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507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Git Commit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sp>
        <p:nvSpPr>
          <p:cNvPr id="15" name="Content Placeholder 12">
            <a:extLst>
              <a:ext uri="{FF2B5EF4-FFF2-40B4-BE49-F238E27FC236}">
                <a16:creationId xmlns:a16="http://schemas.microsoft.com/office/drawing/2014/main" id="{1D25BE5D-0D63-4B83-8C87-73D65CDFF49C}"/>
              </a:ext>
            </a:extLst>
          </p:cNvPr>
          <p:cNvSpPr txBox="1">
            <a:spLocks/>
          </p:cNvSpPr>
          <p:nvPr/>
        </p:nvSpPr>
        <p:spPr>
          <a:xfrm>
            <a:off x="548640" y="2667000"/>
            <a:ext cx="4725801" cy="36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200" dirty="0">
                <a:solidFill>
                  <a:srgbClr val="292929"/>
                </a:solidFill>
                <a:latin typeface="Tw Cen MT (Body)"/>
              </a:rPr>
              <a:t>Used to add all files that are staged to the local repository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5DB808-C69B-4432-AE05-9FD5D98CA5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3676" y="2101132"/>
            <a:ext cx="5830124" cy="342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2516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Git Push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sp>
        <p:nvSpPr>
          <p:cNvPr id="15" name="Content Placeholder 12">
            <a:extLst>
              <a:ext uri="{FF2B5EF4-FFF2-40B4-BE49-F238E27FC236}">
                <a16:creationId xmlns:a16="http://schemas.microsoft.com/office/drawing/2014/main" id="{1D25BE5D-0D63-4B83-8C87-73D65CDFF49C}"/>
              </a:ext>
            </a:extLst>
          </p:cNvPr>
          <p:cNvSpPr txBox="1">
            <a:spLocks/>
          </p:cNvSpPr>
          <p:nvPr/>
        </p:nvSpPr>
        <p:spPr>
          <a:xfrm>
            <a:off x="548640" y="2667000"/>
            <a:ext cx="4725801" cy="36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200" b="0" i="0" dirty="0">
                <a:solidFill>
                  <a:srgbClr val="0A0A23"/>
                </a:solidFill>
                <a:effectLst/>
                <a:latin typeface="Tw Cen MT (Body)"/>
              </a:rPr>
              <a:t>Used to add all committed files in the local repository to the remote repository</a:t>
            </a:r>
            <a:endParaRPr lang="en-US" sz="2200" dirty="0">
              <a:solidFill>
                <a:srgbClr val="292929"/>
              </a:solidFill>
              <a:latin typeface="Tw Cen MT (Body)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C56F7D-BF98-44A3-A207-1ECC8932BA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3676" y="2101132"/>
            <a:ext cx="5830124" cy="342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4136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Git Fetch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sp>
        <p:nvSpPr>
          <p:cNvPr id="15" name="Content Placeholder 12">
            <a:extLst>
              <a:ext uri="{FF2B5EF4-FFF2-40B4-BE49-F238E27FC236}">
                <a16:creationId xmlns:a16="http://schemas.microsoft.com/office/drawing/2014/main" id="{1D25BE5D-0D63-4B83-8C87-73D65CDFF49C}"/>
              </a:ext>
            </a:extLst>
          </p:cNvPr>
          <p:cNvSpPr txBox="1">
            <a:spLocks/>
          </p:cNvSpPr>
          <p:nvPr/>
        </p:nvSpPr>
        <p:spPr>
          <a:xfrm>
            <a:off x="548640" y="2667000"/>
            <a:ext cx="4725801" cy="36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200" b="0" i="0" dirty="0">
                <a:solidFill>
                  <a:srgbClr val="0A0A23"/>
                </a:solidFill>
                <a:effectLst/>
                <a:latin typeface="Tw Cen MT (Body)"/>
              </a:rPr>
              <a:t>Used to get files from the remote repository to the local repository but not into the working directory</a:t>
            </a:r>
            <a:endParaRPr lang="en-US" sz="2200" dirty="0">
              <a:solidFill>
                <a:srgbClr val="292929"/>
              </a:solidFill>
              <a:latin typeface="Tw Cen MT (Body)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E85AB0-1C59-46E2-A9C0-2B86CD79AE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3677" y="2101132"/>
            <a:ext cx="5830123" cy="342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6653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Git Merge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sp>
        <p:nvSpPr>
          <p:cNvPr id="15" name="Content Placeholder 12">
            <a:extLst>
              <a:ext uri="{FF2B5EF4-FFF2-40B4-BE49-F238E27FC236}">
                <a16:creationId xmlns:a16="http://schemas.microsoft.com/office/drawing/2014/main" id="{1D25BE5D-0D63-4B83-8C87-73D65CDFF49C}"/>
              </a:ext>
            </a:extLst>
          </p:cNvPr>
          <p:cNvSpPr txBox="1">
            <a:spLocks/>
          </p:cNvSpPr>
          <p:nvPr/>
        </p:nvSpPr>
        <p:spPr>
          <a:xfrm>
            <a:off x="548640" y="2667000"/>
            <a:ext cx="4725801" cy="36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200" b="0" i="0" dirty="0">
                <a:solidFill>
                  <a:srgbClr val="0A0A23"/>
                </a:solidFill>
                <a:effectLst/>
                <a:latin typeface="Tw Cen MT (Body)"/>
              </a:rPr>
              <a:t>Used to get the files from the local repository into the working directory</a:t>
            </a:r>
            <a:endParaRPr lang="en-US" sz="2200" dirty="0">
              <a:solidFill>
                <a:srgbClr val="292929"/>
              </a:solidFill>
              <a:latin typeface="Tw Cen MT (Body)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02FBA4-FCAF-4381-97E2-63DE174CE9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3676" y="2101132"/>
            <a:ext cx="5830124" cy="342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0400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Git Pull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sp>
        <p:nvSpPr>
          <p:cNvPr id="15" name="Content Placeholder 12">
            <a:extLst>
              <a:ext uri="{FF2B5EF4-FFF2-40B4-BE49-F238E27FC236}">
                <a16:creationId xmlns:a16="http://schemas.microsoft.com/office/drawing/2014/main" id="{1D25BE5D-0D63-4B83-8C87-73D65CDFF49C}"/>
              </a:ext>
            </a:extLst>
          </p:cNvPr>
          <p:cNvSpPr txBox="1">
            <a:spLocks/>
          </p:cNvSpPr>
          <p:nvPr/>
        </p:nvSpPr>
        <p:spPr>
          <a:xfrm>
            <a:off x="548640" y="2667000"/>
            <a:ext cx="4725801" cy="36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200" b="0" i="0" dirty="0">
                <a:solidFill>
                  <a:srgbClr val="0A0A23"/>
                </a:solidFill>
                <a:effectLst/>
                <a:latin typeface="Tw Cen MT (Body)"/>
              </a:rPr>
              <a:t>Used to get files from the remote repository directly into the working directory. It is equivalent to a git fetch and a git merge</a:t>
            </a:r>
            <a:endParaRPr lang="en-US" sz="2200" dirty="0">
              <a:solidFill>
                <a:srgbClr val="292929"/>
              </a:solidFill>
              <a:latin typeface="Tw Cen MT (Body)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965499-C672-40BE-89E8-CFA1EC248C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3675" y="2101132"/>
            <a:ext cx="5830125" cy="342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315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56610ED-3E2D-4E6A-ABD0-150F203E6B4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91344" y="2417523"/>
            <a:ext cx="5040560" cy="3171717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“Simply” a lightweight movable pointer to one of the commits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Think of branches as a way to work on your project by adding a new feature of bug fixes without affecting the master branch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Branches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pic>
        <p:nvPicPr>
          <p:cNvPr id="3076" name="Picture 4" descr="Creating an alias for deleting useless git branches - DEV Community">
            <a:extLst>
              <a:ext uri="{FF2B5EF4-FFF2-40B4-BE49-F238E27FC236}">
                <a16:creationId xmlns:a16="http://schemas.microsoft.com/office/drawing/2014/main" id="{6E03588C-06E4-479F-9D74-FB6F1D8025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1904" y="2125286"/>
            <a:ext cx="5286554" cy="2973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1337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56610ED-3E2D-4E6A-ABD0-150F203E6B4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0" y="2667000"/>
            <a:ext cx="7217488" cy="3660648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Distributed version control software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Fast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Free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Cross platform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Open-source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Created by Linus Torvalds in 2005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What?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</a:t>
            </a:r>
          </a:p>
        </p:txBody>
      </p:sp>
      <p:pic>
        <p:nvPicPr>
          <p:cNvPr id="3078" name="Picture 6" descr="Git Manual for Beginners. Git is the most popular distributed… | by Ahmed  Mahmoud Eltaher | The Startup | Medium">
            <a:extLst>
              <a:ext uri="{FF2B5EF4-FFF2-40B4-BE49-F238E27FC236}">
                <a16:creationId xmlns:a16="http://schemas.microsoft.com/office/drawing/2014/main" id="{6504684F-1A2E-4AC4-9DA2-A560CA417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6128" y="3332128"/>
            <a:ext cx="3071204" cy="1849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19470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56610ED-3E2D-4E6A-ABD0-150F203E6B4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19336" y="2473988"/>
            <a:ext cx="4529763" cy="412336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Git merging combines sequences of commits into one unified history of commits</a:t>
            </a:r>
          </a:p>
          <a:p>
            <a:pPr>
              <a:lnSpc>
                <a:spcPct val="100000"/>
              </a:lnSpc>
            </a:pPr>
            <a:r>
              <a:rPr lang="en-US" dirty="0"/>
              <a:t>Git can automatically merge commits unless there are changes that conflict in both commit sequences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Collaborating / Merge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657189-7B3D-4A6C-9334-C64C018C2B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1824" y="2285348"/>
            <a:ext cx="6699920" cy="3433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0108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56610ED-3E2D-4E6A-ABD0-150F203E6B4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91345" y="2417523"/>
            <a:ext cx="4896544" cy="302770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Git can automatically merge commits unless there are changes that conflict in both commit sequences</a:t>
            </a:r>
          </a:p>
          <a:p>
            <a:pPr>
              <a:lnSpc>
                <a:spcPct val="100000"/>
              </a:lnSpc>
            </a:pPr>
            <a:r>
              <a:rPr lang="en-US" dirty="0"/>
              <a:t>Conflicts generally arise when two people have changed the same lines in a file, or if one developer deleted a file while another developer was modifying it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Merge Conflicts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pic>
        <p:nvPicPr>
          <p:cNvPr id="3076" name="Picture 4" descr="Phòng tránh merge conflict khi làm việc cùng team">
            <a:extLst>
              <a:ext uri="{FF2B5EF4-FFF2-40B4-BE49-F238E27FC236}">
                <a16:creationId xmlns:a16="http://schemas.microsoft.com/office/drawing/2014/main" id="{338F5125-F905-497A-A684-467A0C8B69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912" y="2864076"/>
            <a:ext cx="6177161" cy="2317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61141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Merge Conflicts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pic>
        <p:nvPicPr>
          <p:cNvPr id="21" name="Picture 20" descr="A picture containing text, grass, outdoor, mammal&#10;&#10;Description automatically generated">
            <a:extLst>
              <a:ext uri="{FF2B5EF4-FFF2-40B4-BE49-F238E27FC236}">
                <a16:creationId xmlns:a16="http://schemas.microsoft.com/office/drawing/2014/main" id="{810802BD-88C9-4421-A622-79B08BC8B0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1944" y="2424619"/>
            <a:ext cx="4968552" cy="2779284"/>
          </a:xfrm>
          <a:prstGeom prst="rect">
            <a:avLst/>
          </a:prstGeom>
        </p:spPr>
      </p:pic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9A543047-2198-4B72-90F9-5AC889DDD0F9}"/>
              </a:ext>
            </a:extLst>
          </p:cNvPr>
          <p:cNvSpPr txBox="1">
            <a:spLocks/>
          </p:cNvSpPr>
          <p:nvPr/>
        </p:nvSpPr>
        <p:spPr>
          <a:xfrm>
            <a:off x="191345" y="2417523"/>
            <a:ext cx="4896544" cy="30277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/>
              <a:t>Git can automatically merge commits unless there are changes that conflict in both commit sequences</a:t>
            </a:r>
          </a:p>
          <a:p>
            <a:pPr>
              <a:lnSpc>
                <a:spcPct val="100000"/>
              </a:lnSpc>
            </a:pPr>
            <a:r>
              <a:rPr lang="en-US" dirty="0"/>
              <a:t>Conflicts generally arise when two people have changed the same lines in a file, or if one developer deleted a file while another developer was modifying it</a:t>
            </a:r>
          </a:p>
        </p:txBody>
      </p:sp>
    </p:spTree>
    <p:extLst>
      <p:ext uri="{BB962C8B-B14F-4D97-AF65-F5344CB8AC3E}">
        <p14:creationId xmlns:p14="http://schemas.microsoft.com/office/powerpoint/2010/main" val="20898216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Merge Conflict Resolution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7B9276-AE81-4CAF-A322-03C18C2CA23F}"/>
              </a:ext>
            </a:extLst>
          </p:cNvPr>
          <p:cNvSpPr txBox="1"/>
          <p:nvPr/>
        </p:nvSpPr>
        <p:spPr>
          <a:xfrm>
            <a:off x="928376" y="2901238"/>
            <a:ext cx="2588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Commit A (master)</a:t>
            </a:r>
            <a:endParaRPr lang="el-G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EF6EC1-C081-C8A6-F640-F5E947462D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376" y="3320295"/>
            <a:ext cx="1810003" cy="11336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30BC8AF2-5C4C-62A9-A6B1-3B1C71BB3740}"/>
              </a:ext>
            </a:extLst>
          </p:cNvPr>
          <p:cNvGrpSpPr/>
          <p:nvPr/>
        </p:nvGrpSpPr>
        <p:grpSpPr>
          <a:xfrm>
            <a:off x="3021434" y="2353888"/>
            <a:ext cx="3479244" cy="1766730"/>
            <a:chOff x="3021434" y="2353888"/>
            <a:chExt cx="3479244" cy="1766730"/>
          </a:xfrm>
        </p:grpSpPr>
        <p:sp>
          <p:nvSpPr>
            <p:cNvPr id="22" name="Arrow: Left 21">
              <a:extLst>
                <a:ext uri="{FF2B5EF4-FFF2-40B4-BE49-F238E27FC236}">
                  <a16:creationId xmlns:a16="http://schemas.microsoft.com/office/drawing/2014/main" id="{90A8C38E-EDA3-4970-A3CF-11E73C2A820B}"/>
                </a:ext>
              </a:extLst>
            </p:cNvPr>
            <p:cNvSpPr/>
            <p:nvPr/>
          </p:nvSpPr>
          <p:spPr>
            <a:xfrm rot="20129048">
              <a:off x="3021434" y="3487737"/>
              <a:ext cx="720080" cy="253030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9EBD164-8547-426B-9208-A3830547BF6E}"/>
                </a:ext>
              </a:extLst>
            </p:cNvPr>
            <p:cNvSpPr txBox="1"/>
            <p:nvPr/>
          </p:nvSpPr>
          <p:spPr>
            <a:xfrm>
              <a:off x="3912052" y="2353888"/>
              <a:ext cx="25886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Commit B (</a:t>
              </a:r>
              <a:r>
                <a:rPr lang="en-US" dirty="0" err="1"/>
                <a:t>NewFeature</a:t>
              </a:r>
              <a:r>
                <a:rPr lang="en-US" dirty="0"/>
                <a:t>)</a:t>
              </a:r>
              <a:endParaRPr lang="el-GR" dirty="0"/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D42D4DA-4DC2-F7E1-461F-D2DAFF867C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48750" y="2786932"/>
              <a:ext cx="2076740" cy="133368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D2CCEDC-446C-4793-5CD0-DF01AD40FCA0}"/>
              </a:ext>
            </a:extLst>
          </p:cNvPr>
          <p:cNvGrpSpPr/>
          <p:nvPr/>
        </p:nvGrpSpPr>
        <p:grpSpPr>
          <a:xfrm>
            <a:off x="3021434" y="4547088"/>
            <a:ext cx="3040545" cy="1788336"/>
            <a:chOff x="3021434" y="4547088"/>
            <a:chExt cx="3040545" cy="1788336"/>
          </a:xfrm>
        </p:grpSpPr>
        <p:sp>
          <p:nvSpPr>
            <p:cNvPr id="23" name="Arrow: Left 22">
              <a:extLst>
                <a:ext uri="{FF2B5EF4-FFF2-40B4-BE49-F238E27FC236}">
                  <a16:creationId xmlns:a16="http://schemas.microsoft.com/office/drawing/2014/main" id="{15D62394-1746-404D-8AB8-3B1D9C32CBD8}"/>
                </a:ext>
              </a:extLst>
            </p:cNvPr>
            <p:cNvSpPr/>
            <p:nvPr/>
          </p:nvSpPr>
          <p:spPr>
            <a:xfrm rot="2689957">
              <a:off x="3021434" y="4547088"/>
              <a:ext cx="720080" cy="253030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ACB857A-4AFE-4ABD-8F35-D54CE969FE43}"/>
                </a:ext>
              </a:extLst>
            </p:cNvPr>
            <p:cNvSpPr txBox="1"/>
            <p:nvPr/>
          </p:nvSpPr>
          <p:spPr>
            <a:xfrm>
              <a:off x="3962795" y="5966092"/>
              <a:ext cx="20991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Commit C (master)</a:t>
              </a:r>
              <a:endParaRPr lang="el-GR" dirty="0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27902ED-5191-971B-47BA-B3705BB225F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29698" y="4609925"/>
              <a:ext cx="2114845" cy="125747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3875302-EF23-8ADF-D5DB-B962C40F9942}"/>
              </a:ext>
            </a:extLst>
          </p:cNvPr>
          <p:cNvGrpSpPr/>
          <p:nvPr/>
        </p:nvGrpSpPr>
        <p:grpSpPr>
          <a:xfrm>
            <a:off x="6300986" y="3085904"/>
            <a:ext cx="3763014" cy="2071629"/>
            <a:chOff x="6300986" y="3085904"/>
            <a:chExt cx="3763014" cy="207162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1F5CDFA-0EDE-4DEB-A9E2-4DEA92D61CC9}"/>
                </a:ext>
              </a:extLst>
            </p:cNvPr>
            <p:cNvGrpSpPr/>
            <p:nvPr/>
          </p:nvGrpSpPr>
          <p:grpSpPr>
            <a:xfrm>
              <a:off x="6300986" y="3320295"/>
              <a:ext cx="2239420" cy="1837238"/>
              <a:chOff x="6151182" y="3463970"/>
              <a:chExt cx="2239420" cy="1837238"/>
            </a:xfrm>
          </p:grpSpPr>
          <p:sp>
            <p:nvSpPr>
              <p:cNvPr id="3" name="Arrow: Curved Left 2">
                <a:extLst>
                  <a:ext uri="{FF2B5EF4-FFF2-40B4-BE49-F238E27FC236}">
                    <a16:creationId xmlns:a16="http://schemas.microsoft.com/office/drawing/2014/main" id="{3F53E0C6-75FC-45E0-B434-B56D33FEC5D4}"/>
                  </a:ext>
                </a:extLst>
              </p:cNvPr>
              <p:cNvSpPr/>
              <p:nvPr/>
            </p:nvSpPr>
            <p:spPr>
              <a:xfrm>
                <a:off x="6151182" y="3463970"/>
                <a:ext cx="715340" cy="1837238"/>
              </a:xfrm>
              <a:prstGeom prst="curvedLef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l-GR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97432B5-CF4F-430C-9415-EA9B57D8E2BF}"/>
                  </a:ext>
                </a:extLst>
              </p:cNvPr>
              <p:cNvSpPr txBox="1"/>
              <p:nvPr/>
            </p:nvSpPr>
            <p:spPr>
              <a:xfrm>
                <a:off x="6866522" y="4104383"/>
                <a:ext cx="152408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merge</a:t>
                </a:r>
                <a:endParaRPr lang="el-GR" dirty="0"/>
              </a:p>
            </p:txBody>
          </p:sp>
        </p:grp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A05B6C1-AD98-B966-7A6D-717DFCF07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968208" y="3085904"/>
              <a:ext cx="2095792" cy="197195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33451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Merge Conflict Resolution 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830738-D3B5-DDCA-BD73-152BD56F16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640" y="3067921"/>
            <a:ext cx="4951561" cy="1945256"/>
          </a:xfrm>
          <a:prstGeom prst="rect">
            <a:avLst/>
          </a:prstGeom>
        </p:spPr>
      </p:pic>
      <p:sp>
        <p:nvSpPr>
          <p:cNvPr id="8" name="Content Placeholder 12">
            <a:extLst>
              <a:ext uri="{FF2B5EF4-FFF2-40B4-BE49-F238E27FC236}">
                <a16:creationId xmlns:a16="http://schemas.microsoft.com/office/drawing/2014/main" id="{917363DA-F65A-AC6C-4AAE-EEA4ECC7CC7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0" y="2536850"/>
            <a:ext cx="2304255" cy="500163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Vs Code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76EBD8D-51D7-3189-AAF7-9D6CF5F7D0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1944" y="3067921"/>
            <a:ext cx="5868219" cy="3305636"/>
          </a:xfrm>
          <a:prstGeom prst="rect">
            <a:avLst/>
          </a:prstGeo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719964D-43A0-C2BA-F1A2-974C3BDF93C2}"/>
              </a:ext>
            </a:extLst>
          </p:cNvPr>
          <p:cNvSpPr txBox="1">
            <a:spLocks/>
          </p:cNvSpPr>
          <p:nvPr/>
        </p:nvSpPr>
        <p:spPr>
          <a:xfrm>
            <a:off x="5591944" y="2567758"/>
            <a:ext cx="2304255" cy="500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dirty="0"/>
              <a:t>Visual Studio</a:t>
            </a:r>
          </a:p>
        </p:txBody>
      </p:sp>
    </p:spTree>
    <p:extLst>
      <p:ext uri="{BB962C8B-B14F-4D97-AF65-F5344CB8AC3E}">
        <p14:creationId xmlns:p14="http://schemas.microsoft.com/office/powerpoint/2010/main" val="9883608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56610ED-3E2D-4E6A-ABD0-150F203E6B4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81188" y="2481691"/>
            <a:ext cx="4107199" cy="21119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Download Git</a:t>
            </a:r>
          </a:p>
          <a:p>
            <a:pPr marL="0" indent="0">
              <a:buNone/>
            </a:pPr>
            <a:r>
              <a:rPr lang="en-US" sz="3600" u="sng" dirty="0">
                <a:hlinkClick r:id="rId3"/>
              </a:rPr>
              <a:t>https://git-scm.com</a:t>
            </a:r>
            <a:endParaRPr lang="en-US" sz="3600" u="sng" dirty="0"/>
          </a:p>
          <a:p>
            <a:pPr marL="0" indent="0">
              <a:buNone/>
            </a:pPr>
            <a:endParaRPr lang="en-US" sz="36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7CD0D6-331D-7446-225E-069793DCFF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8665" y="2139283"/>
            <a:ext cx="3581900" cy="253400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6416EC-AA6F-C841-ACDD-5C94926BF6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95800" y="4754521"/>
            <a:ext cx="5904656" cy="20339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55192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workflows</a:t>
            </a:r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9A543047-2198-4B72-90F9-5AC889DDD0F9}"/>
              </a:ext>
            </a:extLst>
          </p:cNvPr>
          <p:cNvSpPr txBox="1">
            <a:spLocks/>
          </p:cNvSpPr>
          <p:nvPr/>
        </p:nvSpPr>
        <p:spPr>
          <a:xfrm>
            <a:off x="191345" y="2417523"/>
            <a:ext cx="4896544" cy="30277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/>
              <a:t>Centralized Workflow</a:t>
            </a:r>
          </a:p>
          <a:p>
            <a:pPr>
              <a:lnSpc>
                <a:spcPct val="100000"/>
              </a:lnSpc>
            </a:pPr>
            <a:r>
              <a:rPr lang="en-US" dirty="0"/>
              <a:t>Feature Branch Workflow</a:t>
            </a:r>
          </a:p>
          <a:p>
            <a:pPr>
              <a:lnSpc>
                <a:spcPct val="100000"/>
              </a:lnSpc>
            </a:pPr>
            <a:r>
              <a:rPr lang="en-US" dirty="0" err="1"/>
              <a:t>GitFlow</a:t>
            </a:r>
            <a:r>
              <a:rPr lang="en-US" dirty="0"/>
              <a:t> Workflow</a:t>
            </a:r>
          </a:p>
          <a:p>
            <a:pPr>
              <a:lnSpc>
                <a:spcPct val="100000"/>
              </a:lnSpc>
            </a:pPr>
            <a:r>
              <a:rPr lang="en-US" dirty="0"/>
              <a:t>Forking Workflow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3D2BC9-C8C1-ADEA-72CB-2B9A179C9B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2BC278-04FA-0DC0-6B51-127994B8FA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7889" y="2321843"/>
            <a:ext cx="4896545" cy="6414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AA0A33-67B5-FE3E-7BE8-B8AC7FCCCF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4179" y="3537342"/>
            <a:ext cx="5547400" cy="243905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583BA3E-12EF-36E9-3108-C24B67459B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9579" y="4476498"/>
            <a:ext cx="4628243" cy="21288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623039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links</a:t>
            </a:r>
          </a:p>
        </p:txBody>
      </p:sp>
      <p:sp>
        <p:nvSpPr>
          <p:cNvPr id="7" name="Content Placeholder 12">
            <a:extLst>
              <a:ext uri="{FF2B5EF4-FFF2-40B4-BE49-F238E27FC236}">
                <a16:creationId xmlns:a16="http://schemas.microsoft.com/office/drawing/2014/main" id="{64BEC7A5-379E-4F6D-BC27-A42F98158F3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91343" y="2417523"/>
            <a:ext cx="6768753" cy="302770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Git		</a:t>
            </a:r>
            <a:r>
              <a:rPr lang="en-US" u="sng" dirty="0">
                <a:hlinkClick r:id="rId4"/>
              </a:rPr>
              <a:t>https://git-scm.com</a:t>
            </a:r>
            <a:endParaRPr lang="en-US" u="sng" dirty="0"/>
          </a:p>
          <a:p>
            <a:pPr>
              <a:lnSpc>
                <a:spcPct val="150000"/>
              </a:lnSpc>
            </a:pPr>
            <a:r>
              <a:rPr lang="en-US" dirty="0"/>
              <a:t>GitHub	</a:t>
            </a:r>
            <a:r>
              <a:rPr lang="en-US" dirty="0">
                <a:hlinkClick r:id="rId5"/>
              </a:rPr>
              <a:t>https://github.com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Workflow        </a:t>
            </a:r>
            <a:r>
              <a:rPr lang="en-US" sz="1800" dirty="0">
                <a:hlinkClick r:id="rId6"/>
              </a:rPr>
              <a:t>https://www.atlassian.com/git/tutorials/comparing-workflows</a:t>
            </a:r>
            <a:endParaRPr lang="en-US" sz="1800" dirty="0"/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</p:txBody>
      </p:sp>
      <p:pic>
        <p:nvPicPr>
          <p:cNvPr id="2050" name="Picture 2" descr="Useful links">
            <a:extLst>
              <a:ext uri="{FF2B5EF4-FFF2-40B4-BE49-F238E27FC236}">
                <a16:creationId xmlns:a16="http://schemas.microsoft.com/office/drawing/2014/main" id="{DCB34B9D-C007-467A-949C-34F0E702EC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6030" y="2368659"/>
            <a:ext cx="3921302" cy="24284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24925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56610ED-3E2D-4E6A-ABD0-150F203E6B4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0" y="2667000"/>
            <a:ext cx="6555472" cy="3660648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Reliable</a:t>
            </a:r>
            <a:endParaRPr lang="el-GR" sz="2800" dirty="0"/>
          </a:p>
          <a:p>
            <a:pPr>
              <a:lnSpc>
                <a:spcPct val="150000"/>
              </a:lnSpc>
            </a:pPr>
            <a:r>
              <a:rPr lang="en-US" sz="2800" dirty="0"/>
              <a:t>Fast (again)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Cheap branching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Easy to merge</a:t>
            </a:r>
            <a:endParaRPr lang="el-GR" sz="2800" dirty="0"/>
          </a:p>
          <a:p>
            <a:pPr>
              <a:lnSpc>
                <a:spcPct val="150000"/>
              </a:lnSpc>
            </a:pPr>
            <a:r>
              <a:rPr lang="en-US" sz="2800" dirty="0"/>
              <a:t>Flexible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Distributed development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Why?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BE9127-95B1-24FC-2833-6D960FE1DC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1904" y="2667000"/>
            <a:ext cx="6555472" cy="351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223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Git clients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1DE917E6-2B0D-4F28-BEA4-053133D9548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0" y="2376610"/>
            <a:ext cx="3960440" cy="3757573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2200" dirty="0"/>
              <a:t>Visual Studio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Vs Code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SourceTree</a:t>
            </a:r>
          </a:p>
          <a:p>
            <a:pPr>
              <a:lnSpc>
                <a:spcPct val="150000"/>
              </a:lnSpc>
            </a:pPr>
            <a:r>
              <a:rPr lang="en-US" sz="2200" dirty="0" err="1"/>
              <a:t>GitKraken</a:t>
            </a:r>
            <a:endParaRPr lang="en-US" sz="2200" dirty="0"/>
          </a:p>
          <a:p>
            <a:pPr>
              <a:lnSpc>
                <a:spcPct val="150000"/>
              </a:lnSpc>
            </a:pPr>
            <a:r>
              <a:rPr lang="en-US" sz="2200" dirty="0" err="1"/>
              <a:t>SmartGit</a:t>
            </a:r>
            <a:endParaRPr lang="en-US" sz="2200" dirty="0"/>
          </a:p>
          <a:p>
            <a:pPr>
              <a:lnSpc>
                <a:spcPct val="150000"/>
              </a:lnSpc>
            </a:pPr>
            <a:r>
              <a:rPr lang="en-US" sz="2200" dirty="0"/>
              <a:t>Fork</a:t>
            </a:r>
          </a:p>
        </p:txBody>
      </p:sp>
      <p:pic>
        <p:nvPicPr>
          <p:cNvPr id="5122" name="Picture 2" descr="Sourcetree | Free Git GUI for Mac and Windows">
            <a:extLst>
              <a:ext uri="{FF2B5EF4-FFF2-40B4-BE49-F238E27FC236}">
                <a16:creationId xmlns:a16="http://schemas.microsoft.com/office/drawing/2014/main" id="{33538733-5CDA-46B5-B682-9019511F96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0043" y="4653136"/>
            <a:ext cx="3215680" cy="1688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Best Visual Studio Code Extensions. - DEV Community">
            <a:extLst>
              <a:ext uri="{FF2B5EF4-FFF2-40B4-BE49-F238E27FC236}">
                <a16:creationId xmlns:a16="http://schemas.microsoft.com/office/drawing/2014/main" id="{EE5DF1FB-2FA1-4EF7-BAE7-694298D77A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1056" y="3400887"/>
            <a:ext cx="2746276" cy="1153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Add Queries to TableAdapters in code rather than through designer – Mago">
            <a:extLst>
              <a:ext uri="{FF2B5EF4-FFF2-40B4-BE49-F238E27FC236}">
                <a16:creationId xmlns:a16="http://schemas.microsoft.com/office/drawing/2014/main" id="{485274BF-E777-4EB9-A3AA-1D2C613B07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6321" y="2739439"/>
            <a:ext cx="3001562" cy="1227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2316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Fundamental elements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005FB-E202-EDC6-0F2F-4FF9ACFD40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9496" y="3101689"/>
            <a:ext cx="81915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643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F4DD601C-3498-1E44-8770-2B8CBED2A033}"/>
              </a:ext>
            </a:extLst>
          </p:cNvPr>
          <p:cNvSpPr txBox="1">
            <a:spLocks/>
          </p:cNvSpPr>
          <p:nvPr/>
        </p:nvSpPr>
        <p:spPr>
          <a:xfrm>
            <a:off x="191344" y="2398502"/>
            <a:ext cx="5904656" cy="302770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A place where your code is being kept and the change history is maintained</a:t>
            </a:r>
          </a:p>
          <a:p>
            <a:pPr lvl="1"/>
            <a:r>
              <a:rPr lang="en-US" sz="2200" dirty="0"/>
              <a:t>A folder acts as a starting point (root) for the repo</a:t>
            </a:r>
          </a:p>
          <a:p>
            <a:pPr lvl="1"/>
            <a:r>
              <a:rPr lang="en-US" sz="2200" dirty="0"/>
              <a:t>A secret folder (.git) inside root maintains needed metadata for tracking changes</a:t>
            </a:r>
          </a:p>
          <a:p>
            <a:pPr lvl="1"/>
            <a:r>
              <a:rPr lang="en-US" sz="2200" dirty="0"/>
              <a:t>Inside root you can add any kind of file or folder</a:t>
            </a:r>
          </a:p>
          <a:p>
            <a:r>
              <a:rPr lang="en-US" sz="2200" dirty="0"/>
              <a:t>Each developer has a local version (clone)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AD736102-954A-A1F8-D5BB-863AFAC5AAF1}"/>
              </a:ext>
            </a:extLst>
          </p:cNvPr>
          <p:cNvSpPr txBox="1">
            <a:spLocks/>
          </p:cNvSpPr>
          <p:nvPr/>
        </p:nvSpPr>
        <p:spPr>
          <a:xfrm>
            <a:off x="3767" y="1676400"/>
            <a:ext cx="10837333" cy="424732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64008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2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Local Repository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67A5E86-46A9-E52A-D8EE-A1270650C2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3414" y="3578095"/>
            <a:ext cx="5868219" cy="184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67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F4DD601C-3498-1E44-8770-2B8CBED2A033}"/>
              </a:ext>
            </a:extLst>
          </p:cNvPr>
          <p:cNvSpPr txBox="1">
            <a:spLocks/>
          </p:cNvSpPr>
          <p:nvPr/>
        </p:nvSpPr>
        <p:spPr>
          <a:xfrm>
            <a:off x="191344" y="2398502"/>
            <a:ext cx="5904656" cy="30277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Is the contents of the root folder as seen by the filesystem</a:t>
            </a:r>
          </a:p>
          <a:p>
            <a:r>
              <a:rPr lang="en-US" sz="2200" dirty="0"/>
              <a:t>As the name implies it is “where” work is done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A3923F-5F4B-4101-5610-DEEE474509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3658" y="2238766"/>
            <a:ext cx="5964246" cy="4557507"/>
          </a:xfrm>
          <a:prstGeom prst="rect">
            <a:avLst/>
          </a:prstGeom>
        </p:spPr>
      </p:pic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282390BA-32C0-5FC2-F820-25BC5B321270}"/>
              </a:ext>
            </a:extLst>
          </p:cNvPr>
          <p:cNvSpPr txBox="1">
            <a:spLocks/>
          </p:cNvSpPr>
          <p:nvPr/>
        </p:nvSpPr>
        <p:spPr>
          <a:xfrm>
            <a:off x="3767" y="1676400"/>
            <a:ext cx="10837333" cy="424732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64008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2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Working Directory</a:t>
            </a:r>
          </a:p>
        </p:txBody>
      </p:sp>
    </p:spTree>
    <p:extLst>
      <p:ext uri="{BB962C8B-B14F-4D97-AF65-F5344CB8AC3E}">
        <p14:creationId xmlns:p14="http://schemas.microsoft.com/office/powerpoint/2010/main" val="3399875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F4DD601C-3498-1E44-8770-2B8CBED2A033}"/>
              </a:ext>
            </a:extLst>
          </p:cNvPr>
          <p:cNvSpPr txBox="1">
            <a:spLocks/>
          </p:cNvSpPr>
          <p:nvPr/>
        </p:nvSpPr>
        <p:spPr>
          <a:xfrm>
            <a:off x="191344" y="2398502"/>
            <a:ext cx="5904656" cy="30277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is an intermediate area where commits can be formatted and reviewed before completing the commit</a:t>
            </a:r>
          </a:p>
          <a:p>
            <a:r>
              <a:rPr lang="en-US" sz="2200" dirty="0"/>
              <a:t>possible to quickly stage some files and commit them without committing all modified files in the working directory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282390BA-32C0-5FC2-F820-25BC5B321270}"/>
              </a:ext>
            </a:extLst>
          </p:cNvPr>
          <p:cNvSpPr txBox="1">
            <a:spLocks/>
          </p:cNvSpPr>
          <p:nvPr/>
        </p:nvSpPr>
        <p:spPr>
          <a:xfrm>
            <a:off x="3767" y="1676400"/>
            <a:ext cx="10837333" cy="424732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64008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2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Staging Area</a:t>
            </a:r>
          </a:p>
        </p:txBody>
      </p:sp>
      <p:pic>
        <p:nvPicPr>
          <p:cNvPr id="2050" name="Picture 2" descr="Git Staging Area: Explained Like I'm Five - DEV Community 👩‍💻👨‍💻">
            <a:extLst>
              <a:ext uri="{FF2B5EF4-FFF2-40B4-BE49-F238E27FC236}">
                <a16:creationId xmlns:a16="http://schemas.microsoft.com/office/drawing/2014/main" id="{C55B5644-913E-4A56-E701-4DDFEBF714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7344" y="2917686"/>
            <a:ext cx="5447928" cy="3064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8929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676400"/>
            <a:ext cx="10837333" cy="424732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91B5BAF1-1A2F-4F51-8DD3-4F34C35F5005}"/>
              </a:ext>
            </a:extLst>
          </p:cNvPr>
          <p:cNvSpPr txBox="1">
            <a:spLocks/>
          </p:cNvSpPr>
          <p:nvPr/>
        </p:nvSpPr>
        <p:spPr>
          <a:xfrm>
            <a:off x="191344" y="2417524"/>
            <a:ext cx="5719611" cy="233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/>
              <a:t>Remote repositories are versions of your project that are hosted on the Internet or another network</a:t>
            </a:r>
          </a:p>
          <a:p>
            <a:pPr>
              <a:lnSpc>
                <a:spcPct val="150000"/>
              </a:lnSpc>
            </a:pPr>
            <a:r>
              <a:rPr lang="en-US" dirty="0"/>
              <a:t>You can have several of them, each of which generally is either read-only or read/write for you</a:t>
            </a:r>
          </a:p>
        </p:txBody>
      </p:sp>
      <p:pic>
        <p:nvPicPr>
          <p:cNvPr id="4098" name="Picture 2" descr="Github updates. We are happy to announce Github… | by TIES.NETWORK | Medium">
            <a:extLst>
              <a:ext uri="{FF2B5EF4-FFF2-40B4-BE49-F238E27FC236}">
                <a16:creationId xmlns:a16="http://schemas.microsoft.com/office/drawing/2014/main" id="{997B8DFE-1FB2-483F-9D85-1C80DBC3F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0956" y="2101132"/>
            <a:ext cx="2896316" cy="1073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GitLab Reports Third Quarter Fiscal 2022 Financial Results">
            <a:extLst>
              <a:ext uri="{FF2B5EF4-FFF2-40B4-BE49-F238E27FC236}">
                <a16:creationId xmlns:a16="http://schemas.microsoft.com/office/drawing/2014/main" id="{9F3885FA-640C-450D-9C80-6BC1852C99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0976" y="3931373"/>
            <a:ext cx="2536276" cy="1119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Fortify Integrations – Azure DevOps | Micro Focus">
            <a:extLst>
              <a:ext uri="{FF2B5EF4-FFF2-40B4-BE49-F238E27FC236}">
                <a16:creationId xmlns:a16="http://schemas.microsoft.com/office/drawing/2014/main" id="{07D27DB6-FF63-4EEA-942C-416D029D0E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8735" y="3230650"/>
            <a:ext cx="3537073" cy="645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Bitbucket | The Git solution for professional teams">
            <a:extLst>
              <a:ext uri="{FF2B5EF4-FFF2-40B4-BE49-F238E27FC236}">
                <a16:creationId xmlns:a16="http://schemas.microsoft.com/office/drawing/2014/main" id="{E0EC1500-4518-43C1-AA5E-34CF8107D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4252" y="5194793"/>
            <a:ext cx="3537073" cy="509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FC8A4E47-22B3-0F35-C58A-15423B5ABECD}"/>
              </a:ext>
            </a:extLst>
          </p:cNvPr>
          <p:cNvSpPr txBox="1">
            <a:spLocks/>
          </p:cNvSpPr>
          <p:nvPr/>
        </p:nvSpPr>
        <p:spPr>
          <a:xfrm>
            <a:off x="3767" y="1676400"/>
            <a:ext cx="10837333" cy="424732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64008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2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Remote Repository</a:t>
            </a:r>
          </a:p>
        </p:txBody>
      </p:sp>
    </p:spTree>
    <p:extLst>
      <p:ext uri="{BB962C8B-B14F-4D97-AF65-F5344CB8AC3E}">
        <p14:creationId xmlns:p14="http://schemas.microsoft.com/office/powerpoint/2010/main" val="41163603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ernClassicBlock-3">
  <a:themeElements>
    <a:clrScheme name="MSFT_ELT_ModernClassicBlock_03">
      <a:dk1>
        <a:sysClr val="windowText" lastClr="000000"/>
      </a:dk1>
      <a:lt1>
        <a:sysClr val="window" lastClr="FFFFFF"/>
      </a:lt1>
      <a:dk2>
        <a:srgbClr val="43467B"/>
      </a:dk2>
      <a:lt2>
        <a:srgbClr val="DFE3E5"/>
      </a:lt2>
      <a:accent1>
        <a:srgbClr val="43467B"/>
      </a:accent1>
      <a:accent2>
        <a:srgbClr val="E58C09"/>
      </a:accent2>
      <a:accent3>
        <a:srgbClr val="2683C6"/>
      </a:accent3>
      <a:accent4>
        <a:srgbClr val="EEC621"/>
      </a:accent4>
      <a:accent5>
        <a:srgbClr val="1D9BA1"/>
      </a:accent5>
      <a:accent6>
        <a:srgbClr val="87175F"/>
      </a:accent6>
      <a:hlink>
        <a:srgbClr val="0070C0"/>
      </a:hlink>
      <a:folHlink>
        <a:srgbClr val="C00000"/>
      </a:folHlink>
    </a:clrScheme>
    <a:fontScheme name="MSFT_ELT_ModernClassicBlock_03">
      <a:majorFont>
        <a:latin typeface="Tw Cen MT Condensed"/>
        <a:ea typeface=""/>
        <a:cs typeface=""/>
      </a:majorFont>
      <a:minorFont>
        <a:latin typeface="Tw Cen MT"/>
        <a:ea typeface=""/>
        <a:cs typeface="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LT_Template_ModernClassicBlockLT_v4" id="{30DDF308-B484-4DB0-8959-4BA762476498}" vid="{49FD44A8-5F40-4E6E-BC83-04BD3C4DB24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BFCA5F6-1A5A-4D78-BDE2-C793B61E0E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106BD98-E608-40A1-98A8-93D5976215C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A86D9CC-0D9D-4BFE-B3F3-26F480BF8C8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classic block presentation</Template>
  <TotalTime>8186</TotalTime>
  <Words>966</Words>
  <Application>Microsoft Office PowerPoint</Application>
  <PresentationFormat>Widescreen</PresentationFormat>
  <Paragraphs>173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 Fira Code</vt:lpstr>
      <vt:lpstr>Arial</vt:lpstr>
      <vt:lpstr>Calibri</vt:lpstr>
      <vt:lpstr>Helvetica Neue</vt:lpstr>
      <vt:lpstr>Tw Cen MT</vt:lpstr>
      <vt:lpstr>Tw Cen MT (Body)</vt:lpstr>
      <vt:lpstr>Tw Cen MT Condensed</vt:lpstr>
      <vt:lpstr>Wingdings 3</vt:lpstr>
      <vt:lpstr>ModernClassicBlock-3</vt:lpstr>
      <vt:lpstr>Version control with git</vt:lpstr>
      <vt:lpstr>Git</vt:lpstr>
      <vt:lpstr>Git</vt:lpstr>
      <vt:lpstr>Git basics</vt:lpstr>
      <vt:lpstr>Git basics</vt:lpstr>
      <vt:lpstr>Git basics</vt:lpstr>
      <vt:lpstr>Git basics</vt:lpstr>
      <vt:lpstr>Git basics</vt:lpstr>
      <vt:lpstr>Git basics</vt:lpstr>
      <vt:lpstr>Git basics</vt:lpstr>
      <vt:lpstr>Git basics</vt:lpstr>
      <vt:lpstr>Git basics</vt:lpstr>
      <vt:lpstr>Git basics</vt:lpstr>
      <vt:lpstr>Git basics</vt:lpstr>
      <vt:lpstr>Git basics</vt:lpstr>
      <vt:lpstr>Git basics</vt:lpstr>
      <vt:lpstr>Git basics</vt:lpstr>
      <vt:lpstr>Git basics</vt:lpstr>
      <vt:lpstr>Git basics</vt:lpstr>
      <vt:lpstr>Git basics</vt:lpstr>
      <vt:lpstr>Git basics</vt:lpstr>
      <vt:lpstr>Git basics</vt:lpstr>
      <vt:lpstr>Git basics</vt:lpstr>
      <vt:lpstr>Git basics</vt:lpstr>
      <vt:lpstr>installation</vt:lpstr>
      <vt:lpstr>Git workflows</vt:lpstr>
      <vt:lpstr>Useful 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 TITLE</dc:title>
  <dc:creator>Stavros Kasidis</dc:creator>
  <cp:lastModifiedBy>Konstantinos Sofos</cp:lastModifiedBy>
  <cp:revision>312</cp:revision>
  <dcterms:created xsi:type="dcterms:W3CDTF">2021-01-27T07:47:32Z</dcterms:created>
  <dcterms:modified xsi:type="dcterms:W3CDTF">2023-02-07T14:57:48Z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